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 id="2147483701" r:id="rId2"/>
  </p:sldMasterIdLst>
  <p:notesMasterIdLst>
    <p:notesMasterId r:id="rId15"/>
  </p:notesMasterIdLst>
  <p:sldIdLst>
    <p:sldId id="376" r:id="rId3"/>
    <p:sldId id="379" r:id="rId4"/>
    <p:sldId id="381" r:id="rId5"/>
    <p:sldId id="382" r:id="rId6"/>
    <p:sldId id="383" r:id="rId7"/>
    <p:sldId id="384" r:id="rId8"/>
    <p:sldId id="385" r:id="rId9"/>
    <p:sldId id="390" r:id="rId10"/>
    <p:sldId id="389" r:id="rId11"/>
    <p:sldId id="388" r:id="rId12"/>
    <p:sldId id="387" r:id="rId13"/>
    <p:sldId id="386" r:id="rId14"/>
  </p:sldIdLst>
  <p:sldSz cx="12192000" cy="6858000"/>
  <p:notesSz cx="6888163" cy="100187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02" autoAdjust="0"/>
    <p:restoredTop sz="80888" autoAdjust="0"/>
  </p:normalViewPr>
  <p:slideViewPr>
    <p:cSldViewPr snapToGrid="0">
      <p:cViewPr>
        <p:scale>
          <a:sx n="43" d="100"/>
          <a:sy n="43" d="100"/>
        </p:scale>
        <p:origin x="1504" y="496"/>
      </p:cViewPr>
      <p:guideLst/>
    </p:cSldViewPr>
  </p:slideViewPr>
  <p:notesTextViewPr>
    <p:cViewPr>
      <p:scale>
        <a:sx n="1" d="1"/>
        <a:sy n="1" d="1"/>
      </p:scale>
      <p:origin x="0" y="0"/>
    </p:cViewPr>
  </p:notesTextViewPr>
  <p:notesViewPr>
    <p:cSldViewPr snapToGrid="0">
      <p:cViewPr>
        <p:scale>
          <a:sx n="90" d="100"/>
          <a:sy n="90" d="100"/>
        </p:scale>
        <p:origin x="2551" y="-83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l Roynette" userId="a2216764-aa2d-458f-8e15-8b0a6e245825" providerId="ADAL" clId="{7A659EA2-69CB-45C3-A6F0-1B980F029EB3}"/>
    <pc:docChg chg="modSld">
      <pc:chgData name="Karel Roynette" userId="a2216764-aa2d-458f-8e15-8b0a6e245825" providerId="ADAL" clId="{7A659EA2-69CB-45C3-A6F0-1B980F029EB3}" dt="2023-01-19T14:10:52.587" v="250"/>
      <pc:docMkLst>
        <pc:docMk/>
      </pc:docMkLst>
      <pc:sldChg chg="modSp mod">
        <pc:chgData name="Karel Roynette" userId="a2216764-aa2d-458f-8e15-8b0a6e245825" providerId="ADAL" clId="{7A659EA2-69CB-45C3-A6F0-1B980F029EB3}" dt="2023-01-19T13:57:29.156" v="149" actId="20577"/>
        <pc:sldMkLst>
          <pc:docMk/>
          <pc:sldMk cId="427906084" sldId="376"/>
        </pc:sldMkLst>
        <pc:spChg chg="mod">
          <ac:chgData name="Karel Roynette" userId="a2216764-aa2d-458f-8e15-8b0a6e245825" providerId="ADAL" clId="{7A659EA2-69CB-45C3-A6F0-1B980F029EB3}" dt="2023-01-19T13:57:29.156" v="149" actId="20577"/>
          <ac:spMkLst>
            <pc:docMk/>
            <pc:sldMk cId="427906084" sldId="376"/>
            <ac:spMk id="4" creationId="{0DE55DDC-7229-1EE5-42C5-3B2C9EAA5B16}"/>
          </ac:spMkLst>
        </pc:spChg>
      </pc:sldChg>
      <pc:sldChg chg="modSp mod">
        <pc:chgData name="Karel Roynette" userId="a2216764-aa2d-458f-8e15-8b0a6e245825" providerId="ADAL" clId="{7A659EA2-69CB-45C3-A6F0-1B980F029EB3}" dt="2023-01-19T14:00:34.345" v="165"/>
        <pc:sldMkLst>
          <pc:docMk/>
          <pc:sldMk cId="251173120" sldId="379"/>
        </pc:sldMkLst>
        <pc:spChg chg="mod">
          <ac:chgData name="Karel Roynette" userId="a2216764-aa2d-458f-8e15-8b0a6e245825" providerId="ADAL" clId="{7A659EA2-69CB-45C3-A6F0-1B980F029EB3}" dt="2023-01-19T14:00:34.345" v="165"/>
          <ac:spMkLst>
            <pc:docMk/>
            <pc:sldMk cId="251173120" sldId="379"/>
            <ac:spMk id="7" creationId="{8C81CFCD-FED5-C541-CDF1-019EFFABEA33}"/>
          </ac:spMkLst>
        </pc:spChg>
      </pc:sldChg>
      <pc:sldChg chg="modSp mod">
        <pc:chgData name="Karel Roynette" userId="a2216764-aa2d-458f-8e15-8b0a6e245825" providerId="ADAL" clId="{7A659EA2-69CB-45C3-A6F0-1B980F029EB3}" dt="2023-01-19T14:01:44.709" v="173"/>
        <pc:sldMkLst>
          <pc:docMk/>
          <pc:sldMk cId="1871975751" sldId="381"/>
        </pc:sldMkLst>
        <pc:spChg chg="mod">
          <ac:chgData name="Karel Roynette" userId="a2216764-aa2d-458f-8e15-8b0a6e245825" providerId="ADAL" clId="{7A659EA2-69CB-45C3-A6F0-1B980F029EB3}" dt="2023-01-19T14:01:44.709" v="173"/>
          <ac:spMkLst>
            <pc:docMk/>
            <pc:sldMk cId="1871975751" sldId="381"/>
            <ac:spMk id="4" creationId="{27E9D324-D3BB-73FF-CDFF-DE97209995FD}"/>
          </ac:spMkLst>
        </pc:spChg>
        <pc:spChg chg="mod">
          <ac:chgData name="Karel Roynette" userId="a2216764-aa2d-458f-8e15-8b0a6e245825" providerId="ADAL" clId="{7A659EA2-69CB-45C3-A6F0-1B980F029EB3}" dt="2023-01-19T14:01:03.804" v="170" actId="20577"/>
          <ac:spMkLst>
            <pc:docMk/>
            <pc:sldMk cId="1871975751" sldId="381"/>
            <ac:spMk id="6" creationId="{75EF5B8F-6EDD-561B-E502-B77EFEF76291}"/>
          </ac:spMkLst>
        </pc:spChg>
      </pc:sldChg>
      <pc:sldChg chg="modSp mod">
        <pc:chgData name="Karel Roynette" userId="a2216764-aa2d-458f-8e15-8b0a6e245825" providerId="ADAL" clId="{7A659EA2-69CB-45C3-A6F0-1B980F029EB3}" dt="2023-01-19T14:02:22.241" v="176"/>
        <pc:sldMkLst>
          <pc:docMk/>
          <pc:sldMk cId="3739068309" sldId="382"/>
        </pc:sldMkLst>
        <pc:spChg chg="mod">
          <ac:chgData name="Karel Roynette" userId="a2216764-aa2d-458f-8e15-8b0a6e245825" providerId="ADAL" clId="{7A659EA2-69CB-45C3-A6F0-1B980F029EB3}" dt="2023-01-19T14:02:22.241" v="176"/>
          <ac:spMkLst>
            <pc:docMk/>
            <pc:sldMk cId="3739068309" sldId="382"/>
            <ac:spMk id="5" creationId="{A1FE7572-ACCE-B25B-60A6-8C8B59B403AC}"/>
          </ac:spMkLst>
        </pc:spChg>
        <pc:spChg chg="mod">
          <ac:chgData name="Karel Roynette" userId="a2216764-aa2d-458f-8e15-8b0a6e245825" providerId="ADAL" clId="{7A659EA2-69CB-45C3-A6F0-1B980F029EB3}" dt="2023-01-19T14:02:00.921" v="174"/>
          <ac:spMkLst>
            <pc:docMk/>
            <pc:sldMk cId="3739068309" sldId="382"/>
            <ac:spMk id="7" creationId="{E1E063EE-600E-25A5-8663-658DC5D9E064}"/>
          </ac:spMkLst>
        </pc:spChg>
      </pc:sldChg>
      <pc:sldChg chg="modSp mod">
        <pc:chgData name="Karel Roynette" userId="a2216764-aa2d-458f-8e15-8b0a6e245825" providerId="ADAL" clId="{7A659EA2-69CB-45C3-A6F0-1B980F029EB3}" dt="2023-01-19T14:03:15.301" v="184"/>
        <pc:sldMkLst>
          <pc:docMk/>
          <pc:sldMk cId="186931438" sldId="383"/>
        </pc:sldMkLst>
        <pc:spChg chg="mod">
          <ac:chgData name="Karel Roynette" userId="a2216764-aa2d-458f-8e15-8b0a6e245825" providerId="ADAL" clId="{7A659EA2-69CB-45C3-A6F0-1B980F029EB3}" dt="2023-01-19T14:03:15.301" v="184"/>
          <ac:spMkLst>
            <pc:docMk/>
            <pc:sldMk cId="186931438" sldId="383"/>
            <ac:spMk id="4" creationId="{766F3D22-8DF6-503F-B84B-FAED7335BA7C}"/>
          </ac:spMkLst>
        </pc:spChg>
        <pc:spChg chg="mod">
          <ac:chgData name="Karel Roynette" userId="a2216764-aa2d-458f-8e15-8b0a6e245825" providerId="ADAL" clId="{7A659EA2-69CB-45C3-A6F0-1B980F029EB3}" dt="2023-01-19T14:02:55.467" v="182"/>
          <ac:spMkLst>
            <pc:docMk/>
            <pc:sldMk cId="186931438" sldId="383"/>
            <ac:spMk id="5" creationId="{F1E3610A-9869-163B-F7AD-C663A2BD1EFF}"/>
          </ac:spMkLst>
        </pc:spChg>
        <pc:spChg chg="mod">
          <ac:chgData name="Karel Roynette" userId="a2216764-aa2d-458f-8e15-8b0a6e245825" providerId="ADAL" clId="{7A659EA2-69CB-45C3-A6F0-1B980F029EB3}" dt="2023-01-19T14:02:45.685" v="181" actId="20577"/>
          <ac:spMkLst>
            <pc:docMk/>
            <pc:sldMk cId="186931438" sldId="383"/>
            <ac:spMk id="6" creationId="{E3ABF6FC-BC8A-F040-2FA0-90A2E95855C6}"/>
          </ac:spMkLst>
        </pc:spChg>
      </pc:sldChg>
      <pc:sldChg chg="modSp mod">
        <pc:chgData name="Karel Roynette" userId="a2216764-aa2d-458f-8e15-8b0a6e245825" providerId="ADAL" clId="{7A659EA2-69CB-45C3-A6F0-1B980F029EB3}" dt="2023-01-19T14:04:19.430" v="193"/>
        <pc:sldMkLst>
          <pc:docMk/>
          <pc:sldMk cId="657366651" sldId="384"/>
        </pc:sldMkLst>
        <pc:spChg chg="mod">
          <ac:chgData name="Karel Roynette" userId="a2216764-aa2d-458f-8e15-8b0a6e245825" providerId="ADAL" clId="{7A659EA2-69CB-45C3-A6F0-1B980F029EB3}" dt="2023-01-19T14:04:19.430" v="193"/>
          <ac:spMkLst>
            <pc:docMk/>
            <pc:sldMk cId="657366651" sldId="384"/>
            <ac:spMk id="5" creationId="{4292B581-A23C-C7CF-96D2-3CF7C1010E9E}"/>
          </ac:spMkLst>
        </pc:spChg>
        <pc:spChg chg="mod">
          <ac:chgData name="Karel Roynette" userId="a2216764-aa2d-458f-8e15-8b0a6e245825" providerId="ADAL" clId="{7A659EA2-69CB-45C3-A6F0-1B980F029EB3}" dt="2023-01-19T14:03:52.654" v="190"/>
          <ac:spMkLst>
            <pc:docMk/>
            <pc:sldMk cId="657366651" sldId="384"/>
            <ac:spMk id="7" creationId="{443C764C-81D6-5F43-70ED-BC5846D59DF0}"/>
          </ac:spMkLst>
        </pc:spChg>
        <pc:spChg chg="mod">
          <ac:chgData name="Karel Roynette" userId="a2216764-aa2d-458f-8e15-8b0a6e245825" providerId="ADAL" clId="{7A659EA2-69CB-45C3-A6F0-1B980F029EB3}" dt="2023-01-19T14:03:39.330" v="189" actId="20577"/>
          <ac:spMkLst>
            <pc:docMk/>
            <pc:sldMk cId="657366651" sldId="384"/>
            <ac:spMk id="10" creationId="{3FCF58A1-E68C-2613-46BC-5F6A021441D7}"/>
          </ac:spMkLst>
        </pc:spChg>
      </pc:sldChg>
      <pc:sldChg chg="modSp mod">
        <pc:chgData name="Karel Roynette" userId="a2216764-aa2d-458f-8e15-8b0a6e245825" providerId="ADAL" clId="{7A659EA2-69CB-45C3-A6F0-1B980F029EB3}" dt="2023-01-19T14:06:11.835" v="203"/>
        <pc:sldMkLst>
          <pc:docMk/>
          <pc:sldMk cId="1784616263" sldId="385"/>
        </pc:sldMkLst>
        <pc:spChg chg="mod">
          <ac:chgData name="Karel Roynette" userId="a2216764-aa2d-458f-8e15-8b0a6e245825" providerId="ADAL" clId="{7A659EA2-69CB-45C3-A6F0-1B980F029EB3}" dt="2023-01-19T14:06:11.835" v="203"/>
          <ac:spMkLst>
            <pc:docMk/>
            <pc:sldMk cId="1784616263" sldId="385"/>
            <ac:spMk id="7" creationId="{D83808D9-A0C8-AAC9-CE47-E0C4F7A71C0B}"/>
          </ac:spMkLst>
        </pc:spChg>
        <pc:spChg chg="mod">
          <ac:chgData name="Karel Roynette" userId="a2216764-aa2d-458f-8e15-8b0a6e245825" providerId="ADAL" clId="{7A659EA2-69CB-45C3-A6F0-1B980F029EB3}" dt="2023-01-19T14:04:48.012" v="199"/>
          <ac:spMkLst>
            <pc:docMk/>
            <pc:sldMk cId="1784616263" sldId="385"/>
            <ac:spMk id="11" creationId="{3FBAB3CE-2017-59F9-8951-E48DD77926CA}"/>
          </ac:spMkLst>
        </pc:spChg>
        <pc:spChg chg="mod">
          <ac:chgData name="Karel Roynette" userId="a2216764-aa2d-458f-8e15-8b0a6e245825" providerId="ADAL" clId="{7A659EA2-69CB-45C3-A6F0-1B980F029EB3}" dt="2023-01-19T14:04:38.904" v="198" actId="20577"/>
          <ac:spMkLst>
            <pc:docMk/>
            <pc:sldMk cId="1784616263" sldId="385"/>
            <ac:spMk id="13" creationId="{8A4160E4-9EDE-6089-FA94-1BF9AB25F88C}"/>
          </ac:spMkLst>
        </pc:spChg>
      </pc:sldChg>
      <pc:sldChg chg="modSp mod">
        <pc:chgData name="Karel Roynette" userId="a2216764-aa2d-458f-8e15-8b0a6e245825" providerId="ADAL" clId="{7A659EA2-69CB-45C3-A6F0-1B980F029EB3}" dt="2023-01-19T14:10:52.587" v="250"/>
        <pc:sldMkLst>
          <pc:docMk/>
          <pc:sldMk cId="2867942393" sldId="386"/>
        </pc:sldMkLst>
        <pc:spChg chg="mod">
          <ac:chgData name="Karel Roynette" userId="a2216764-aa2d-458f-8e15-8b0a6e245825" providerId="ADAL" clId="{7A659EA2-69CB-45C3-A6F0-1B980F029EB3}" dt="2023-01-19T14:10:52.587" v="250"/>
          <ac:spMkLst>
            <pc:docMk/>
            <pc:sldMk cId="2867942393" sldId="386"/>
            <ac:spMk id="4" creationId="{06CF1C01-A023-0519-E4BC-85B0620F9D01}"/>
          </ac:spMkLst>
        </pc:spChg>
        <pc:spChg chg="mod">
          <ac:chgData name="Karel Roynette" userId="a2216764-aa2d-458f-8e15-8b0a6e245825" providerId="ADAL" clId="{7A659EA2-69CB-45C3-A6F0-1B980F029EB3}" dt="2023-01-19T14:10:35.188" v="248"/>
          <ac:spMkLst>
            <pc:docMk/>
            <pc:sldMk cId="2867942393" sldId="386"/>
            <ac:spMk id="5" creationId="{78359840-6F01-DCEB-B644-12B8C3BFB960}"/>
          </ac:spMkLst>
        </pc:spChg>
        <pc:spChg chg="mod">
          <ac:chgData name="Karel Roynette" userId="a2216764-aa2d-458f-8e15-8b0a6e245825" providerId="ADAL" clId="{7A659EA2-69CB-45C3-A6F0-1B980F029EB3}" dt="2023-01-19T14:10:27.658" v="247" actId="20577"/>
          <ac:spMkLst>
            <pc:docMk/>
            <pc:sldMk cId="2867942393" sldId="386"/>
            <ac:spMk id="7" creationId="{9F74526E-EBAB-8E1E-1228-DC38709C9AA1}"/>
          </ac:spMkLst>
        </pc:spChg>
      </pc:sldChg>
      <pc:sldChg chg="modSp mod">
        <pc:chgData name="Karel Roynette" userId="a2216764-aa2d-458f-8e15-8b0a6e245825" providerId="ADAL" clId="{7A659EA2-69CB-45C3-A6F0-1B980F029EB3}" dt="2023-01-19T14:10:05.139" v="243"/>
        <pc:sldMkLst>
          <pc:docMk/>
          <pc:sldMk cId="2701006244" sldId="387"/>
        </pc:sldMkLst>
        <pc:spChg chg="mod">
          <ac:chgData name="Karel Roynette" userId="a2216764-aa2d-458f-8e15-8b0a6e245825" providerId="ADAL" clId="{7A659EA2-69CB-45C3-A6F0-1B980F029EB3}" dt="2023-01-19T14:10:05.139" v="243"/>
          <ac:spMkLst>
            <pc:docMk/>
            <pc:sldMk cId="2701006244" sldId="387"/>
            <ac:spMk id="4" creationId="{58E7543C-FDE5-7F05-6FA9-0DE11C04FD05}"/>
          </ac:spMkLst>
        </pc:spChg>
        <pc:spChg chg="mod">
          <ac:chgData name="Karel Roynette" userId="a2216764-aa2d-458f-8e15-8b0a6e245825" providerId="ADAL" clId="{7A659EA2-69CB-45C3-A6F0-1B980F029EB3}" dt="2023-01-19T14:09:44.574" v="240"/>
          <ac:spMkLst>
            <pc:docMk/>
            <pc:sldMk cId="2701006244" sldId="387"/>
            <ac:spMk id="5" creationId="{1B23E667-F948-F39B-14C5-F8979E6FBDD5}"/>
          </ac:spMkLst>
        </pc:spChg>
        <pc:spChg chg="mod">
          <ac:chgData name="Karel Roynette" userId="a2216764-aa2d-458f-8e15-8b0a6e245825" providerId="ADAL" clId="{7A659EA2-69CB-45C3-A6F0-1B980F029EB3}" dt="2023-01-19T14:09:36.804" v="239" actId="20577"/>
          <ac:spMkLst>
            <pc:docMk/>
            <pc:sldMk cId="2701006244" sldId="387"/>
            <ac:spMk id="7" creationId="{D49CD7F4-4CAA-FD27-3CBB-6F8D168E6C45}"/>
          </ac:spMkLst>
        </pc:spChg>
      </pc:sldChg>
      <pc:sldChg chg="modSp mod">
        <pc:chgData name="Karel Roynette" userId="a2216764-aa2d-458f-8e15-8b0a6e245825" providerId="ADAL" clId="{7A659EA2-69CB-45C3-A6F0-1B980F029EB3}" dt="2023-01-19T14:09:13.542" v="235" actId="20577"/>
        <pc:sldMkLst>
          <pc:docMk/>
          <pc:sldMk cId="4218297544" sldId="388"/>
        </pc:sldMkLst>
        <pc:spChg chg="mod">
          <ac:chgData name="Karel Roynette" userId="a2216764-aa2d-458f-8e15-8b0a6e245825" providerId="ADAL" clId="{7A659EA2-69CB-45C3-A6F0-1B980F029EB3}" dt="2023-01-19T14:09:13.542" v="235" actId="20577"/>
          <ac:spMkLst>
            <pc:docMk/>
            <pc:sldMk cId="4218297544" sldId="388"/>
            <ac:spMk id="4" creationId="{25C906E9-2C40-DA4E-306F-B238CB355845}"/>
          </ac:spMkLst>
        </pc:spChg>
        <pc:spChg chg="mod">
          <ac:chgData name="Karel Roynette" userId="a2216764-aa2d-458f-8e15-8b0a6e245825" providerId="ADAL" clId="{7A659EA2-69CB-45C3-A6F0-1B980F029EB3}" dt="2023-01-19T14:08:30.111" v="229"/>
          <ac:spMkLst>
            <pc:docMk/>
            <pc:sldMk cId="4218297544" sldId="388"/>
            <ac:spMk id="5" creationId="{7D688D4B-9FD9-0001-FCD4-7D2DDCD80674}"/>
          </ac:spMkLst>
        </pc:spChg>
        <pc:spChg chg="mod">
          <ac:chgData name="Karel Roynette" userId="a2216764-aa2d-458f-8e15-8b0a6e245825" providerId="ADAL" clId="{7A659EA2-69CB-45C3-A6F0-1B980F029EB3}" dt="2023-01-19T14:08:22.661" v="228" actId="20577"/>
          <ac:spMkLst>
            <pc:docMk/>
            <pc:sldMk cId="4218297544" sldId="388"/>
            <ac:spMk id="7" creationId="{6EBACF3E-2412-980A-7D5A-FB2823E40E41}"/>
          </ac:spMkLst>
        </pc:spChg>
      </pc:sldChg>
      <pc:sldChg chg="modSp mod">
        <pc:chgData name="Karel Roynette" userId="a2216764-aa2d-458f-8e15-8b0a6e245825" providerId="ADAL" clId="{7A659EA2-69CB-45C3-A6F0-1B980F029EB3}" dt="2023-01-19T14:07:57.945" v="221"/>
        <pc:sldMkLst>
          <pc:docMk/>
          <pc:sldMk cId="3360886677" sldId="389"/>
        </pc:sldMkLst>
        <pc:spChg chg="mod">
          <ac:chgData name="Karel Roynette" userId="a2216764-aa2d-458f-8e15-8b0a6e245825" providerId="ADAL" clId="{7A659EA2-69CB-45C3-A6F0-1B980F029EB3}" dt="2023-01-19T14:07:57.945" v="221"/>
          <ac:spMkLst>
            <pc:docMk/>
            <pc:sldMk cId="3360886677" sldId="389"/>
            <ac:spMk id="4" creationId="{52DAB82A-C962-E81F-2001-E3FED8993085}"/>
          </ac:spMkLst>
        </pc:spChg>
        <pc:spChg chg="mod">
          <ac:chgData name="Karel Roynette" userId="a2216764-aa2d-458f-8e15-8b0a6e245825" providerId="ADAL" clId="{7A659EA2-69CB-45C3-A6F0-1B980F029EB3}" dt="2023-01-19T14:07:37.275" v="218"/>
          <ac:spMkLst>
            <pc:docMk/>
            <pc:sldMk cId="3360886677" sldId="389"/>
            <ac:spMk id="5" creationId="{84107BE1-3C90-69F7-1F4C-FF8167F300E8}"/>
          </ac:spMkLst>
        </pc:spChg>
        <pc:spChg chg="mod">
          <ac:chgData name="Karel Roynette" userId="a2216764-aa2d-458f-8e15-8b0a6e245825" providerId="ADAL" clId="{7A659EA2-69CB-45C3-A6F0-1B980F029EB3}" dt="2023-01-19T14:07:26.368" v="217" actId="20577"/>
          <ac:spMkLst>
            <pc:docMk/>
            <pc:sldMk cId="3360886677" sldId="389"/>
            <ac:spMk id="7" creationId="{00E4609F-9BA6-DF06-874F-C6C4B10B2536}"/>
          </ac:spMkLst>
        </pc:spChg>
      </pc:sldChg>
      <pc:sldChg chg="modSp mod">
        <pc:chgData name="Karel Roynette" userId="a2216764-aa2d-458f-8e15-8b0a6e245825" providerId="ADAL" clId="{7A659EA2-69CB-45C3-A6F0-1B980F029EB3}" dt="2023-01-19T14:07:03.160" v="212"/>
        <pc:sldMkLst>
          <pc:docMk/>
          <pc:sldMk cId="1097352854" sldId="390"/>
        </pc:sldMkLst>
        <pc:spChg chg="mod">
          <ac:chgData name="Karel Roynette" userId="a2216764-aa2d-458f-8e15-8b0a6e245825" providerId="ADAL" clId="{7A659EA2-69CB-45C3-A6F0-1B980F029EB3}" dt="2023-01-19T14:07:03.160" v="212"/>
          <ac:spMkLst>
            <pc:docMk/>
            <pc:sldMk cId="1097352854" sldId="390"/>
            <ac:spMk id="5" creationId="{5D88AA49-3D2D-E601-C3C1-B0B93B44E0D3}"/>
          </ac:spMkLst>
        </pc:spChg>
        <pc:spChg chg="mod">
          <ac:chgData name="Karel Roynette" userId="a2216764-aa2d-458f-8e15-8b0a6e245825" providerId="ADAL" clId="{7A659EA2-69CB-45C3-A6F0-1B980F029EB3}" dt="2023-01-19T14:06:40.886" v="209"/>
          <ac:spMkLst>
            <pc:docMk/>
            <pc:sldMk cId="1097352854" sldId="390"/>
            <ac:spMk id="6" creationId="{2E1ECE8F-4627-A9C1-A7C3-CD7474C12AED}"/>
          </ac:spMkLst>
        </pc:spChg>
        <pc:spChg chg="mod">
          <ac:chgData name="Karel Roynette" userId="a2216764-aa2d-458f-8e15-8b0a6e245825" providerId="ADAL" clId="{7A659EA2-69CB-45C3-A6F0-1B980F029EB3}" dt="2023-01-19T14:06:32.403" v="208" actId="20577"/>
          <ac:spMkLst>
            <pc:docMk/>
            <pc:sldMk cId="1097352854" sldId="390"/>
            <ac:spMk id="9" creationId="{6363684E-F186-35F7-9B17-8E389223584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fr-FR"/>
          </a:p>
        </p:txBody>
      </p:sp>
      <p:sp>
        <p:nvSpPr>
          <p:cNvPr id="3" name="Espace réservé de la date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BBC3FAC8-D2DE-4495-BCD6-FB25832F86AA}" type="datetimeFigureOut">
              <a:rPr lang="fr-FR" smtClean="0"/>
              <a:t>19/01/2023</a:t>
            </a:fld>
            <a:endParaRPr lang="fr-FR"/>
          </a:p>
        </p:txBody>
      </p:sp>
      <p:sp>
        <p:nvSpPr>
          <p:cNvPr id="4" name="Espace réservé de l'image des diapositives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06" tIns="48303" rIns="96606" bIns="48303" rtlCol="0" anchor="ctr"/>
          <a:lstStyle/>
          <a:p>
            <a:endParaRPr lang="fr-FR"/>
          </a:p>
        </p:txBody>
      </p:sp>
      <p:sp>
        <p:nvSpPr>
          <p:cNvPr id="5" name="Espace réservé des notes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6EA735D0-05E6-46D3-ACAA-6AE62CFD2EE2}" type="slidenum">
              <a:rPr lang="fr-FR" smtClean="0"/>
              <a:t>‹N°›</a:t>
            </a:fld>
            <a:endParaRPr lang="fr-FR"/>
          </a:p>
        </p:txBody>
      </p:sp>
    </p:spTree>
    <p:extLst>
      <p:ext uri="{BB962C8B-B14F-4D97-AF65-F5344CB8AC3E}">
        <p14:creationId xmlns:p14="http://schemas.microsoft.com/office/powerpoint/2010/main" val="3813031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330E0F-20CF-9800-2F3C-EA6F01EE4CB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08FF3AB-D54D-5814-CA42-B420DEB805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5333038-54D3-4793-1BAF-B7833BB3DC1C}"/>
              </a:ext>
            </a:extLst>
          </p:cNvPr>
          <p:cNvSpPr>
            <a:spLocks noGrp="1"/>
          </p:cNvSpPr>
          <p:nvPr>
            <p:ph type="dt" sz="half" idx="10"/>
          </p:nvPr>
        </p:nvSpPr>
        <p:spPr/>
        <p:txBody>
          <a:bodyPr/>
          <a:lstStyle/>
          <a:p>
            <a:fld id="{BE1B4BBF-497D-48B8-9635-FB45DBA6780F}" type="datetimeFigureOut">
              <a:rPr lang="fr-FR" smtClean="0"/>
              <a:t>19/01/2023</a:t>
            </a:fld>
            <a:endParaRPr lang="fr-FR"/>
          </a:p>
        </p:txBody>
      </p:sp>
      <p:sp>
        <p:nvSpPr>
          <p:cNvPr id="5" name="Espace réservé du pied de page 4">
            <a:extLst>
              <a:ext uri="{FF2B5EF4-FFF2-40B4-BE49-F238E27FC236}">
                <a16:creationId xmlns:a16="http://schemas.microsoft.com/office/drawing/2014/main" id="{BCB540B0-A506-44CB-3B95-9BE5BE245C9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27FEBC3-5002-4612-AC04-30897AFE652F}"/>
              </a:ext>
            </a:extLst>
          </p:cNvPr>
          <p:cNvSpPr>
            <a:spLocks noGrp="1"/>
          </p:cNvSpPr>
          <p:nvPr>
            <p:ph type="sldNum" sz="quarter" idx="12"/>
          </p:nvPr>
        </p:nvSpPr>
        <p:spPr/>
        <p:txBody>
          <a:bodyPr/>
          <a:lstStyle/>
          <a:p>
            <a:fld id="{F27537A6-1551-4606-91F3-DE11A3DC30DF}" type="slidenum">
              <a:rPr lang="fr-FR" smtClean="0"/>
              <a:t>‹N°›</a:t>
            </a:fld>
            <a:endParaRPr lang="fr-FR"/>
          </a:p>
        </p:txBody>
      </p:sp>
    </p:spTree>
    <p:extLst>
      <p:ext uri="{BB962C8B-B14F-4D97-AF65-F5344CB8AC3E}">
        <p14:creationId xmlns:p14="http://schemas.microsoft.com/office/powerpoint/2010/main" val="2832128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7F3750-04DD-35E8-C19C-FE8DD21023E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084475D-5203-7512-4386-D8C4E126B7B3}"/>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794881E-C2E0-DAF6-03CC-82D0D7601371}"/>
              </a:ext>
            </a:extLst>
          </p:cNvPr>
          <p:cNvSpPr>
            <a:spLocks noGrp="1"/>
          </p:cNvSpPr>
          <p:nvPr>
            <p:ph type="dt" sz="half" idx="10"/>
          </p:nvPr>
        </p:nvSpPr>
        <p:spPr/>
        <p:txBody>
          <a:bodyPr/>
          <a:lstStyle/>
          <a:p>
            <a:fld id="{BE1B4BBF-497D-48B8-9635-FB45DBA6780F}" type="datetimeFigureOut">
              <a:rPr lang="fr-FR" smtClean="0"/>
              <a:t>19/01/2023</a:t>
            </a:fld>
            <a:endParaRPr lang="fr-FR"/>
          </a:p>
        </p:txBody>
      </p:sp>
      <p:sp>
        <p:nvSpPr>
          <p:cNvPr id="5" name="Espace réservé du pied de page 4">
            <a:extLst>
              <a:ext uri="{FF2B5EF4-FFF2-40B4-BE49-F238E27FC236}">
                <a16:creationId xmlns:a16="http://schemas.microsoft.com/office/drawing/2014/main" id="{D47069C0-CC32-5DD2-60E5-ED675E2D53A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710E6F4-CAA5-8430-2040-E124657C4D2C}"/>
              </a:ext>
            </a:extLst>
          </p:cNvPr>
          <p:cNvSpPr>
            <a:spLocks noGrp="1"/>
          </p:cNvSpPr>
          <p:nvPr>
            <p:ph type="sldNum" sz="quarter" idx="12"/>
          </p:nvPr>
        </p:nvSpPr>
        <p:spPr/>
        <p:txBody>
          <a:bodyPr/>
          <a:lstStyle/>
          <a:p>
            <a:fld id="{F27537A6-1551-4606-91F3-DE11A3DC30DF}" type="slidenum">
              <a:rPr lang="fr-FR" smtClean="0"/>
              <a:t>‹N°›</a:t>
            </a:fld>
            <a:endParaRPr lang="fr-FR"/>
          </a:p>
        </p:txBody>
      </p:sp>
    </p:spTree>
    <p:extLst>
      <p:ext uri="{BB962C8B-B14F-4D97-AF65-F5344CB8AC3E}">
        <p14:creationId xmlns:p14="http://schemas.microsoft.com/office/powerpoint/2010/main" val="899227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6F84B18-1A46-8853-AD73-13031A80CAA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382A34ED-63CC-5391-5165-4016ADA8311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BF6C1BC-2A0D-CAC7-649B-FB7F02C6C2EB}"/>
              </a:ext>
            </a:extLst>
          </p:cNvPr>
          <p:cNvSpPr>
            <a:spLocks noGrp="1"/>
          </p:cNvSpPr>
          <p:nvPr>
            <p:ph type="dt" sz="half" idx="10"/>
          </p:nvPr>
        </p:nvSpPr>
        <p:spPr/>
        <p:txBody>
          <a:bodyPr/>
          <a:lstStyle/>
          <a:p>
            <a:fld id="{BE1B4BBF-497D-48B8-9635-FB45DBA6780F}" type="datetimeFigureOut">
              <a:rPr lang="fr-FR" smtClean="0"/>
              <a:t>19/01/2023</a:t>
            </a:fld>
            <a:endParaRPr lang="fr-FR"/>
          </a:p>
        </p:txBody>
      </p:sp>
      <p:sp>
        <p:nvSpPr>
          <p:cNvPr id="5" name="Espace réservé du pied de page 4">
            <a:extLst>
              <a:ext uri="{FF2B5EF4-FFF2-40B4-BE49-F238E27FC236}">
                <a16:creationId xmlns:a16="http://schemas.microsoft.com/office/drawing/2014/main" id="{875CE916-97E1-E51E-02A8-B3C98A223BC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0C82939-5B13-7A46-B4BE-CAD9E3FF4A29}"/>
              </a:ext>
            </a:extLst>
          </p:cNvPr>
          <p:cNvSpPr>
            <a:spLocks noGrp="1"/>
          </p:cNvSpPr>
          <p:nvPr>
            <p:ph type="sldNum" sz="quarter" idx="12"/>
          </p:nvPr>
        </p:nvSpPr>
        <p:spPr/>
        <p:txBody>
          <a:bodyPr/>
          <a:lstStyle/>
          <a:p>
            <a:fld id="{F27537A6-1551-4606-91F3-DE11A3DC30DF}" type="slidenum">
              <a:rPr lang="fr-FR" smtClean="0"/>
              <a:t>‹N°›</a:t>
            </a:fld>
            <a:endParaRPr lang="fr-FR"/>
          </a:p>
        </p:txBody>
      </p:sp>
    </p:spTree>
    <p:extLst>
      <p:ext uri="{BB962C8B-B14F-4D97-AF65-F5344CB8AC3E}">
        <p14:creationId xmlns:p14="http://schemas.microsoft.com/office/powerpoint/2010/main" val="150512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3555651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40135340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28946609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21058893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1748377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11401395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a:t>
            </a:fld>
            <a:endParaRPr lang="en-US"/>
          </a:p>
        </p:txBody>
      </p:sp>
      <p:grpSp>
        <p:nvGrpSpPr>
          <p:cNvPr id="5" name="Groupe 4">
            <a:extLst>
              <a:ext uri="{FF2B5EF4-FFF2-40B4-BE49-F238E27FC236}">
                <a16:creationId xmlns:a16="http://schemas.microsoft.com/office/drawing/2014/main" id="{728239E0-566D-0402-9BBC-00E8234FEF50}"/>
              </a:ext>
            </a:extLst>
          </p:cNvPr>
          <p:cNvGrpSpPr/>
          <p:nvPr userDrawn="1"/>
        </p:nvGrpSpPr>
        <p:grpSpPr>
          <a:xfrm>
            <a:off x="7010400" y="4292601"/>
            <a:ext cx="5555487" cy="2663911"/>
            <a:chOff x="3525236" y="5076372"/>
            <a:chExt cx="11333643" cy="5434595"/>
          </a:xfrm>
        </p:grpSpPr>
        <p:pic>
          <p:nvPicPr>
            <p:cNvPr id="6" name="Image 5" descr="Une image contenant sombre&#10;&#10;Description générée automatiquement">
              <a:extLst>
                <a:ext uri="{FF2B5EF4-FFF2-40B4-BE49-F238E27FC236}">
                  <a16:creationId xmlns:a16="http://schemas.microsoft.com/office/drawing/2014/main" id="{3DFE1558-9FB2-8037-4D1C-1E556165D9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66813" y="5076372"/>
              <a:ext cx="4315977" cy="5434595"/>
            </a:xfrm>
            <a:prstGeom prst="rect">
              <a:avLst/>
            </a:prstGeom>
          </p:spPr>
        </p:pic>
        <p:pic>
          <p:nvPicPr>
            <p:cNvPr id="7" name="Image 6">
              <a:extLst>
                <a:ext uri="{FF2B5EF4-FFF2-40B4-BE49-F238E27FC236}">
                  <a16:creationId xmlns:a16="http://schemas.microsoft.com/office/drawing/2014/main" id="{D93290D7-03E9-F069-07E4-D5E338251F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25236" y="7080951"/>
              <a:ext cx="2651322" cy="3338493"/>
            </a:xfrm>
            <a:prstGeom prst="rect">
              <a:avLst/>
            </a:prstGeom>
          </p:spPr>
        </p:pic>
        <p:pic>
          <p:nvPicPr>
            <p:cNvPr id="8" name="Image 7" descr="Une image contenant sombre&#10;&#10;Description générée automatiquement">
              <a:extLst>
                <a:ext uri="{FF2B5EF4-FFF2-40B4-BE49-F238E27FC236}">
                  <a16:creationId xmlns:a16="http://schemas.microsoft.com/office/drawing/2014/main" id="{C40AEA1D-C510-B03C-CC09-7C6BC2F7637F}"/>
                </a:ext>
              </a:extLst>
            </p:cNvPr>
            <p:cNvPicPr>
              <a:picLocks noChangeAspect="1"/>
            </p:cNvPicPr>
            <p:nvPr/>
          </p:nvPicPr>
          <p:blipFill>
            <a:blip r:embed="rId4" cstate="print">
              <a:alphaModFix amt="42000"/>
              <a:extLst>
                <a:ext uri="{28A0092B-C50C-407E-A947-70E740481C1C}">
                  <a14:useLocalDpi xmlns:a14="http://schemas.microsoft.com/office/drawing/2010/main" val="0"/>
                </a:ext>
              </a:extLst>
            </a:blip>
            <a:stretch>
              <a:fillRect/>
            </a:stretch>
          </p:blipFill>
          <p:spPr>
            <a:xfrm>
              <a:off x="9605435" y="8120663"/>
              <a:ext cx="1824568" cy="2297461"/>
            </a:xfrm>
            <a:prstGeom prst="rect">
              <a:avLst/>
            </a:prstGeom>
          </p:spPr>
        </p:pic>
        <p:pic>
          <p:nvPicPr>
            <p:cNvPr id="9" name="Image 8">
              <a:extLst>
                <a:ext uri="{FF2B5EF4-FFF2-40B4-BE49-F238E27FC236}">
                  <a16:creationId xmlns:a16="http://schemas.microsoft.com/office/drawing/2014/main" id="{70A6C455-622B-382D-6A00-8AAEB7FB121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049000" y="5678855"/>
              <a:ext cx="3809879" cy="4797325"/>
            </a:xfrm>
            <a:prstGeom prst="rect">
              <a:avLst/>
            </a:prstGeom>
          </p:spPr>
        </p:pic>
      </p:grpSp>
      <p:sp>
        <p:nvSpPr>
          <p:cNvPr id="10" name="TextBox 5">
            <a:extLst>
              <a:ext uri="{FF2B5EF4-FFF2-40B4-BE49-F238E27FC236}">
                <a16:creationId xmlns:a16="http://schemas.microsoft.com/office/drawing/2014/main" id="{F3945FB1-C37B-E3DA-1D82-C87A5B037747}"/>
              </a:ext>
            </a:extLst>
          </p:cNvPr>
          <p:cNvSpPr txBox="1"/>
          <p:nvPr userDrawn="1"/>
        </p:nvSpPr>
        <p:spPr>
          <a:xfrm>
            <a:off x="206178" y="6403652"/>
            <a:ext cx="2089059" cy="342914"/>
          </a:xfrm>
          <a:prstGeom prst="rect">
            <a:avLst/>
          </a:prstGeom>
        </p:spPr>
        <p:txBody>
          <a:bodyPr wrap="square" lIns="0" tIns="0" rIns="0" bIns="0" rtlCol="0" anchor="t">
            <a:spAutoFit/>
          </a:bodyPr>
          <a:lstStyle/>
          <a:p>
            <a:pPr>
              <a:lnSpc>
                <a:spcPts val="2523"/>
              </a:lnSpc>
            </a:pPr>
            <a:r>
              <a:rPr lang="en-US" sz="3027" spc="-72" dirty="0">
                <a:solidFill>
                  <a:srgbClr val="247C26"/>
                </a:solidFill>
                <a:latin typeface="Gotham"/>
              </a:rPr>
              <a:t>#UIADAKAR</a:t>
            </a:r>
          </a:p>
        </p:txBody>
      </p:sp>
    </p:spTree>
    <p:extLst>
      <p:ext uri="{BB962C8B-B14F-4D97-AF65-F5344CB8AC3E}">
        <p14:creationId xmlns:p14="http://schemas.microsoft.com/office/powerpoint/2010/main" val="31999683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1213466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8DE216-75FB-83E8-17E4-9410575BEEA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E035D08-6377-4C9F-F2E9-1360F7602D6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DFE51FA-9DB9-AB75-0413-FE41C7C7DB8D}"/>
              </a:ext>
            </a:extLst>
          </p:cNvPr>
          <p:cNvSpPr>
            <a:spLocks noGrp="1"/>
          </p:cNvSpPr>
          <p:nvPr>
            <p:ph type="dt" sz="half" idx="10"/>
          </p:nvPr>
        </p:nvSpPr>
        <p:spPr/>
        <p:txBody>
          <a:bodyPr/>
          <a:lstStyle/>
          <a:p>
            <a:fld id="{BE1B4BBF-497D-48B8-9635-FB45DBA6780F}" type="datetimeFigureOut">
              <a:rPr lang="fr-FR" smtClean="0"/>
              <a:t>19/01/2023</a:t>
            </a:fld>
            <a:endParaRPr lang="fr-FR"/>
          </a:p>
        </p:txBody>
      </p:sp>
      <p:sp>
        <p:nvSpPr>
          <p:cNvPr id="5" name="Espace réservé du pied de page 4">
            <a:extLst>
              <a:ext uri="{FF2B5EF4-FFF2-40B4-BE49-F238E27FC236}">
                <a16:creationId xmlns:a16="http://schemas.microsoft.com/office/drawing/2014/main" id="{9764E870-DBA6-83C0-7FF1-07D7AC3A360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BCEE70E-CF8E-F357-082B-305D12F40A50}"/>
              </a:ext>
            </a:extLst>
          </p:cNvPr>
          <p:cNvSpPr>
            <a:spLocks noGrp="1"/>
          </p:cNvSpPr>
          <p:nvPr>
            <p:ph type="sldNum" sz="quarter" idx="12"/>
          </p:nvPr>
        </p:nvSpPr>
        <p:spPr/>
        <p:txBody>
          <a:bodyPr/>
          <a:lstStyle/>
          <a:p>
            <a:fld id="{F27537A6-1551-4606-91F3-DE11A3DC30DF}" type="slidenum">
              <a:rPr lang="fr-FR" smtClean="0"/>
              <a:t>‹N°›</a:t>
            </a:fld>
            <a:endParaRPr lang="fr-FR"/>
          </a:p>
        </p:txBody>
      </p:sp>
    </p:spTree>
    <p:extLst>
      <p:ext uri="{BB962C8B-B14F-4D97-AF65-F5344CB8AC3E}">
        <p14:creationId xmlns:p14="http://schemas.microsoft.com/office/powerpoint/2010/main" val="3250779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12590404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29735443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840780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302B0C-A791-559B-50B4-C2204DB0B3A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4979B684-C86E-0725-C0FA-E733567B0F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F37C9D2-F4E0-1803-9286-B3F04B3F0FAE}"/>
              </a:ext>
            </a:extLst>
          </p:cNvPr>
          <p:cNvSpPr>
            <a:spLocks noGrp="1"/>
          </p:cNvSpPr>
          <p:nvPr>
            <p:ph type="dt" sz="half" idx="10"/>
          </p:nvPr>
        </p:nvSpPr>
        <p:spPr/>
        <p:txBody>
          <a:bodyPr/>
          <a:lstStyle/>
          <a:p>
            <a:fld id="{BE1B4BBF-497D-48B8-9635-FB45DBA6780F}" type="datetimeFigureOut">
              <a:rPr lang="fr-FR" smtClean="0"/>
              <a:t>19/01/2023</a:t>
            </a:fld>
            <a:endParaRPr lang="fr-FR"/>
          </a:p>
        </p:txBody>
      </p:sp>
      <p:sp>
        <p:nvSpPr>
          <p:cNvPr id="5" name="Espace réservé du pied de page 4">
            <a:extLst>
              <a:ext uri="{FF2B5EF4-FFF2-40B4-BE49-F238E27FC236}">
                <a16:creationId xmlns:a16="http://schemas.microsoft.com/office/drawing/2014/main" id="{F7AC3750-253F-800C-8741-764B889267A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3634FD2-82D8-D445-7D78-CE07CB1338D7}"/>
              </a:ext>
            </a:extLst>
          </p:cNvPr>
          <p:cNvSpPr>
            <a:spLocks noGrp="1"/>
          </p:cNvSpPr>
          <p:nvPr>
            <p:ph type="sldNum" sz="quarter" idx="12"/>
          </p:nvPr>
        </p:nvSpPr>
        <p:spPr/>
        <p:txBody>
          <a:bodyPr/>
          <a:lstStyle/>
          <a:p>
            <a:fld id="{F27537A6-1551-4606-91F3-DE11A3DC30DF}" type="slidenum">
              <a:rPr lang="fr-FR" smtClean="0"/>
              <a:t>‹N°›</a:t>
            </a:fld>
            <a:endParaRPr lang="fr-FR"/>
          </a:p>
        </p:txBody>
      </p:sp>
    </p:spTree>
    <p:extLst>
      <p:ext uri="{BB962C8B-B14F-4D97-AF65-F5344CB8AC3E}">
        <p14:creationId xmlns:p14="http://schemas.microsoft.com/office/powerpoint/2010/main" val="603851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1C72A1-C81E-0BDD-090F-3F579A992AD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F7CD271-B87A-591F-064B-B2F85172866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19B2DC7D-0C05-7B15-E047-EDE43C37A93C}"/>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28729C5-FA00-4EF1-2D6E-FA94DF79A734}"/>
              </a:ext>
            </a:extLst>
          </p:cNvPr>
          <p:cNvSpPr>
            <a:spLocks noGrp="1"/>
          </p:cNvSpPr>
          <p:nvPr>
            <p:ph type="dt" sz="half" idx="10"/>
          </p:nvPr>
        </p:nvSpPr>
        <p:spPr/>
        <p:txBody>
          <a:bodyPr/>
          <a:lstStyle/>
          <a:p>
            <a:fld id="{BE1B4BBF-497D-48B8-9635-FB45DBA6780F}" type="datetimeFigureOut">
              <a:rPr lang="fr-FR" smtClean="0"/>
              <a:t>19/01/2023</a:t>
            </a:fld>
            <a:endParaRPr lang="fr-FR"/>
          </a:p>
        </p:txBody>
      </p:sp>
      <p:sp>
        <p:nvSpPr>
          <p:cNvPr id="6" name="Espace réservé du pied de page 5">
            <a:extLst>
              <a:ext uri="{FF2B5EF4-FFF2-40B4-BE49-F238E27FC236}">
                <a16:creationId xmlns:a16="http://schemas.microsoft.com/office/drawing/2014/main" id="{C39F7B27-6642-8EBF-78A7-54E46746C0F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B47EE88-7D91-1A23-7FB7-CF8F4B1F20FB}"/>
              </a:ext>
            </a:extLst>
          </p:cNvPr>
          <p:cNvSpPr>
            <a:spLocks noGrp="1"/>
          </p:cNvSpPr>
          <p:nvPr>
            <p:ph type="sldNum" sz="quarter" idx="12"/>
          </p:nvPr>
        </p:nvSpPr>
        <p:spPr/>
        <p:txBody>
          <a:bodyPr/>
          <a:lstStyle/>
          <a:p>
            <a:fld id="{F27537A6-1551-4606-91F3-DE11A3DC30DF}" type="slidenum">
              <a:rPr lang="fr-FR" smtClean="0"/>
              <a:t>‹N°›</a:t>
            </a:fld>
            <a:endParaRPr lang="fr-FR"/>
          </a:p>
        </p:txBody>
      </p:sp>
    </p:spTree>
    <p:extLst>
      <p:ext uri="{BB962C8B-B14F-4D97-AF65-F5344CB8AC3E}">
        <p14:creationId xmlns:p14="http://schemas.microsoft.com/office/powerpoint/2010/main" val="3749779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B8D67E-0B24-444B-E9DE-B1C22FE1E757}"/>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20EB1269-82FD-BB30-485A-AC32411987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87B9194C-FF76-F498-A85A-2E37CA35DF5A}"/>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AB578E84-55B7-8007-1FE9-67982A2478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D8F6428-5935-406C-196B-5E27114CEC0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3932DB8-92AC-143D-DD85-281C414EB2AD}"/>
              </a:ext>
            </a:extLst>
          </p:cNvPr>
          <p:cNvSpPr>
            <a:spLocks noGrp="1"/>
          </p:cNvSpPr>
          <p:nvPr>
            <p:ph type="dt" sz="half" idx="10"/>
          </p:nvPr>
        </p:nvSpPr>
        <p:spPr/>
        <p:txBody>
          <a:bodyPr/>
          <a:lstStyle/>
          <a:p>
            <a:fld id="{BE1B4BBF-497D-48B8-9635-FB45DBA6780F}" type="datetimeFigureOut">
              <a:rPr lang="fr-FR" smtClean="0"/>
              <a:t>19/01/2023</a:t>
            </a:fld>
            <a:endParaRPr lang="fr-FR"/>
          </a:p>
        </p:txBody>
      </p:sp>
      <p:sp>
        <p:nvSpPr>
          <p:cNvPr id="8" name="Espace réservé du pied de page 7">
            <a:extLst>
              <a:ext uri="{FF2B5EF4-FFF2-40B4-BE49-F238E27FC236}">
                <a16:creationId xmlns:a16="http://schemas.microsoft.com/office/drawing/2014/main" id="{0E9DFB92-A374-CEA1-DFEA-3923504DE62D}"/>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E5AEEA56-E185-A6E2-7567-2BCB9F562032}"/>
              </a:ext>
            </a:extLst>
          </p:cNvPr>
          <p:cNvSpPr>
            <a:spLocks noGrp="1"/>
          </p:cNvSpPr>
          <p:nvPr>
            <p:ph type="sldNum" sz="quarter" idx="12"/>
          </p:nvPr>
        </p:nvSpPr>
        <p:spPr/>
        <p:txBody>
          <a:bodyPr/>
          <a:lstStyle/>
          <a:p>
            <a:fld id="{F27537A6-1551-4606-91F3-DE11A3DC30DF}" type="slidenum">
              <a:rPr lang="fr-FR" smtClean="0"/>
              <a:t>‹N°›</a:t>
            </a:fld>
            <a:endParaRPr lang="fr-FR"/>
          </a:p>
        </p:txBody>
      </p:sp>
    </p:spTree>
    <p:extLst>
      <p:ext uri="{BB962C8B-B14F-4D97-AF65-F5344CB8AC3E}">
        <p14:creationId xmlns:p14="http://schemas.microsoft.com/office/powerpoint/2010/main" val="879140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F623C2-BF6A-E596-5649-06208E85F65B}"/>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8871EC3-B439-A770-C5AB-4E91EA839618}"/>
              </a:ext>
            </a:extLst>
          </p:cNvPr>
          <p:cNvSpPr>
            <a:spLocks noGrp="1"/>
          </p:cNvSpPr>
          <p:nvPr>
            <p:ph type="dt" sz="half" idx="10"/>
          </p:nvPr>
        </p:nvSpPr>
        <p:spPr/>
        <p:txBody>
          <a:bodyPr/>
          <a:lstStyle/>
          <a:p>
            <a:fld id="{BE1B4BBF-497D-48B8-9635-FB45DBA6780F}" type="datetimeFigureOut">
              <a:rPr lang="fr-FR" smtClean="0"/>
              <a:t>19/01/2023</a:t>
            </a:fld>
            <a:endParaRPr lang="fr-FR"/>
          </a:p>
        </p:txBody>
      </p:sp>
      <p:sp>
        <p:nvSpPr>
          <p:cNvPr id="4" name="Espace réservé du pied de page 3">
            <a:extLst>
              <a:ext uri="{FF2B5EF4-FFF2-40B4-BE49-F238E27FC236}">
                <a16:creationId xmlns:a16="http://schemas.microsoft.com/office/drawing/2014/main" id="{58045D75-F5AD-C1B4-E1DB-1C9DFDFD333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AEA30D3-E036-EDDB-681E-BE7B3B2CD080}"/>
              </a:ext>
            </a:extLst>
          </p:cNvPr>
          <p:cNvSpPr>
            <a:spLocks noGrp="1"/>
          </p:cNvSpPr>
          <p:nvPr>
            <p:ph type="sldNum" sz="quarter" idx="12"/>
          </p:nvPr>
        </p:nvSpPr>
        <p:spPr/>
        <p:txBody>
          <a:bodyPr/>
          <a:lstStyle/>
          <a:p>
            <a:fld id="{F27537A6-1551-4606-91F3-DE11A3DC30DF}" type="slidenum">
              <a:rPr lang="fr-FR" smtClean="0"/>
              <a:t>‹N°›</a:t>
            </a:fld>
            <a:endParaRPr lang="fr-FR"/>
          </a:p>
        </p:txBody>
      </p:sp>
    </p:spTree>
    <p:extLst>
      <p:ext uri="{BB962C8B-B14F-4D97-AF65-F5344CB8AC3E}">
        <p14:creationId xmlns:p14="http://schemas.microsoft.com/office/powerpoint/2010/main" val="1988415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5CD2508-2232-BA38-282E-0C20201D0E80}"/>
              </a:ext>
            </a:extLst>
          </p:cNvPr>
          <p:cNvSpPr>
            <a:spLocks noGrp="1"/>
          </p:cNvSpPr>
          <p:nvPr>
            <p:ph type="dt" sz="half" idx="10"/>
          </p:nvPr>
        </p:nvSpPr>
        <p:spPr/>
        <p:txBody>
          <a:bodyPr/>
          <a:lstStyle/>
          <a:p>
            <a:fld id="{BE1B4BBF-497D-48B8-9635-FB45DBA6780F}" type="datetimeFigureOut">
              <a:rPr lang="fr-FR" smtClean="0"/>
              <a:t>19/01/2023</a:t>
            </a:fld>
            <a:endParaRPr lang="fr-FR"/>
          </a:p>
        </p:txBody>
      </p:sp>
      <p:sp>
        <p:nvSpPr>
          <p:cNvPr id="3" name="Espace réservé du pied de page 2">
            <a:extLst>
              <a:ext uri="{FF2B5EF4-FFF2-40B4-BE49-F238E27FC236}">
                <a16:creationId xmlns:a16="http://schemas.microsoft.com/office/drawing/2014/main" id="{8B3EE0D1-A1E5-7679-A7E4-168B6E10828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79E9FF73-002A-5320-BEFB-B33445AB750E}"/>
              </a:ext>
            </a:extLst>
          </p:cNvPr>
          <p:cNvSpPr>
            <a:spLocks noGrp="1"/>
          </p:cNvSpPr>
          <p:nvPr>
            <p:ph type="sldNum" sz="quarter" idx="12"/>
          </p:nvPr>
        </p:nvSpPr>
        <p:spPr/>
        <p:txBody>
          <a:bodyPr/>
          <a:lstStyle/>
          <a:p>
            <a:fld id="{F27537A6-1551-4606-91F3-DE11A3DC30DF}" type="slidenum">
              <a:rPr lang="fr-FR" smtClean="0"/>
              <a:t>‹N°›</a:t>
            </a:fld>
            <a:endParaRPr lang="fr-FR"/>
          </a:p>
        </p:txBody>
      </p:sp>
    </p:spTree>
    <p:extLst>
      <p:ext uri="{BB962C8B-B14F-4D97-AF65-F5344CB8AC3E}">
        <p14:creationId xmlns:p14="http://schemas.microsoft.com/office/powerpoint/2010/main" val="109761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2561ED-AE21-EAD6-698D-53427EDC003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17D6A4C-F365-50F0-88BC-D8FEC84315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5F05A063-BB5C-3BD0-F871-D41F7CB02C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3151CAE-07FF-9024-41AE-AC1C291B7348}"/>
              </a:ext>
            </a:extLst>
          </p:cNvPr>
          <p:cNvSpPr>
            <a:spLocks noGrp="1"/>
          </p:cNvSpPr>
          <p:nvPr>
            <p:ph type="dt" sz="half" idx="10"/>
          </p:nvPr>
        </p:nvSpPr>
        <p:spPr/>
        <p:txBody>
          <a:bodyPr/>
          <a:lstStyle/>
          <a:p>
            <a:fld id="{BE1B4BBF-497D-48B8-9635-FB45DBA6780F}" type="datetimeFigureOut">
              <a:rPr lang="fr-FR" smtClean="0"/>
              <a:t>19/01/2023</a:t>
            </a:fld>
            <a:endParaRPr lang="fr-FR"/>
          </a:p>
        </p:txBody>
      </p:sp>
      <p:sp>
        <p:nvSpPr>
          <p:cNvPr id="6" name="Espace réservé du pied de page 5">
            <a:extLst>
              <a:ext uri="{FF2B5EF4-FFF2-40B4-BE49-F238E27FC236}">
                <a16:creationId xmlns:a16="http://schemas.microsoft.com/office/drawing/2014/main" id="{366C963A-2925-F8E7-F7AC-0F9F9E8C1B5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89BDC13-1C08-9F30-044A-48B832CA8617}"/>
              </a:ext>
            </a:extLst>
          </p:cNvPr>
          <p:cNvSpPr>
            <a:spLocks noGrp="1"/>
          </p:cNvSpPr>
          <p:nvPr>
            <p:ph type="sldNum" sz="quarter" idx="12"/>
          </p:nvPr>
        </p:nvSpPr>
        <p:spPr/>
        <p:txBody>
          <a:bodyPr/>
          <a:lstStyle/>
          <a:p>
            <a:fld id="{F27537A6-1551-4606-91F3-DE11A3DC30DF}" type="slidenum">
              <a:rPr lang="fr-FR" smtClean="0"/>
              <a:t>‹N°›</a:t>
            </a:fld>
            <a:endParaRPr lang="fr-FR"/>
          </a:p>
        </p:txBody>
      </p:sp>
    </p:spTree>
    <p:extLst>
      <p:ext uri="{BB962C8B-B14F-4D97-AF65-F5344CB8AC3E}">
        <p14:creationId xmlns:p14="http://schemas.microsoft.com/office/powerpoint/2010/main" val="2002309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3FD38A-FE35-E2D5-78D7-0A7759959EA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7B23D122-EB33-2DDA-4192-80C2654236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29CE61A3-3B48-1F35-826C-D61D1D7DB6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9EE0681-BB22-0EB6-5DD3-1325E87416C6}"/>
              </a:ext>
            </a:extLst>
          </p:cNvPr>
          <p:cNvSpPr>
            <a:spLocks noGrp="1"/>
          </p:cNvSpPr>
          <p:nvPr>
            <p:ph type="dt" sz="half" idx="10"/>
          </p:nvPr>
        </p:nvSpPr>
        <p:spPr/>
        <p:txBody>
          <a:bodyPr/>
          <a:lstStyle/>
          <a:p>
            <a:fld id="{BE1B4BBF-497D-48B8-9635-FB45DBA6780F}" type="datetimeFigureOut">
              <a:rPr lang="fr-FR" smtClean="0"/>
              <a:t>19/01/2023</a:t>
            </a:fld>
            <a:endParaRPr lang="fr-FR"/>
          </a:p>
        </p:txBody>
      </p:sp>
      <p:sp>
        <p:nvSpPr>
          <p:cNvPr id="6" name="Espace réservé du pied de page 5">
            <a:extLst>
              <a:ext uri="{FF2B5EF4-FFF2-40B4-BE49-F238E27FC236}">
                <a16:creationId xmlns:a16="http://schemas.microsoft.com/office/drawing/2014/main" id="{E3296087-E19C-F1B9-904C-7ED3C5FCB7A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7CE25A6-CAC5-17C4-3A39-2488B9C6F72B}"/>
              </a:ext>
            </a:extLst>
          </p:cNvPr>
          <p:cNvSpPr>
            <a:spLocks noGrp="1"/>
          </p:cNvSpPr>
          <p:nvPr>
            <p:ph type="sldNum" sz="quarter" idx="12"/>
          </p:nvPr>
        </p:nvSpPr>
        <p:spPr/>
        <p:txBody>
          <a:bodyPr/>
          <a:lstStyle/>
          <a:p>
            <a:fld id="{F27537A6-1551-4606-91F3-DE11A3DC30DF}" type="slidenum">
              <a:rPr lang="fr-FR" smtClean="0"/>
              <a:t>‹N°›</a:t>
            </a:fld>
            <a:endParaRPr lang="fr-FR"/>
          </a:p>
        </p:txBody>
      </p:sp>
    </p:spTree>
    <p:extLst>
      <p:ext uri="{BB962C8B-B14F-4D97-AF65-F5344CB8AC3E}">
        <p14:creationId xmlns:p14="http://schemas.microsoft.com/office/powerpoint/2010/main" val="79109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8592288-9E2D-F9D7-7982-7D892C4137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91D6BDC5-BE8B-81E2-76DE-9931F8BE3E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69A0908-C6BD-EFDA-19E4-ECFF25D904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1B4BBF-497D-48B8-9635-FB45DBA6780F}" type="datetimeFigureOut">
              <a:rPr lang="fr-FR" smtClean="0"/>
              <a:t>19/01/2023</a:t>
            </a:fld>
            <a:endParaRPr lang="fr-FR"/>
          </a:p>
        </p:txBody>
      </p:sp>
      <p:sp>
        <p:nvSpPr>
          <p:cNvPr id="5" name="Espace réservé du pied de page 4">
            <a:extLst>
              <a:ext uri="{FF2B5EF4-FFF2-40B4-BE49-F238E27FC236}">
                <a16:creationId xmlns:a16="http://schemas.microsoft.com/office/drawing/2014/main" id="{9897223A-5B3B-D87F-24D4-24FCF7D978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21FB6294-731C-8F04-E88A-9313B84D31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7537A6-1551-4606-91F3-DE11A3DC30DF}" type="slidenum">
              <a:rPr lang="fr-FR" smtClean="0"/>
              <a:t>‹N°›</a:t>
            </a:fld>
            <a:endParaRPr lang="fr-FR"/>
          </a:p>
        </p:txBody>
      </p:sp>
    </p:spTree>
    <p:extLst>
      <p:ext uri="{BB962C8B-B14F-4D97-AF65-F5344CB8AC3E}">
        <p14:creationId xmlns:p14="http://schemas.microsoft.com/office/powerpoint/2010/main" val="3376853245"/>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1/19/2023</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‹N°›</a:t>
            </a:fld>
            <a:endParaRPr lang="en-US"/>
          </a:p>
        </p:txBody>
      </p:sp>
    </p:spTree>
    <p:extLst>
      <p:ext uri="{BB962C8B-B14F-4D97-AF65-F5344CB8AC3E}">
        <p14:creationId xmlns:p14="http://schemas.microsoft.com/office/powerpoint/2010/main" val="332956403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18.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168872" y="163558"/>
            <a:ext cx="3608213" cy="1538001"/>
          </a:xfrm>
          <a:prstGeom prst="rect">
            <a:avLst/>
          </a:prstGeom>
        </p:spPr>
      </p:pic>
      <p:sp>
        <p:nvSpPr>
          <p:cNvPr id="8" name="TextBox 8"/>
          <p:cNvSpPr txBox="1"/>
          <p:nvPr/>
        </p:nvSpPr>
        <p:spPr>
          <a:xfrm>
            <a:off x="8331200" y="6267450"/>
            <a:ext cx="3742728" cy="410433"/>
          </a:xfrm>
          <a:prstGeom prst="rect">
            <a:avLst/>
          </a:prstGeom>
        </p:spPr>
        <p:txBody>
          <a:bodyPr wrap="square" lIns="0" tIns="0" rIns="0" bIns="0" rtlCol="0" anchor="t">
            <a:spAutoFit/>
          </a:bodyPr>
          <a:lstStyle/>
          <a:p>
            <a:pPr marL="0" marR="0" lvl="0" indent="0" algn="l" defTabSz="609630" rtl="0" eaLnBrk="1" fontAlgn="auto" latinLnBrk="0" hangingPunct="1">
              <a:lnSpc>
                <a:spcPts val="3000"/>
              </a:lnSpc>
              <a:spcBef>
                <a:spcPts val="0"/>
              </a:spcBef>
              <a:spcAft>
                <a:spcPts val="0"/>
              </a:spcAft>
              <a:buClrTx/>
              <a:buSzTx/>
              <a:buFontTx/>
              <a:buNone/>
              <a:tabLst/>
              <a:defRPr/>
            </a:pPr>
            <a:r>
              <a:rPr kumimoji="0" lang="en-US" sz="3600" b="0" i="0" u="none" strike="noStrike" kern="1200" cap="none" spc="-86" normalizeH="0" baseline="0" noProof="0" dirty="0">
                <a:ln>
                  <a:noFill/>
                </a:ln>
                <a:solidFill>
                  <a:srgbClr val="000000"/>
                </a:solidFill>
                <a:effectLst/>
                <a:uLnTx/>
                <a:uFillTx/>
                <a:latin typeface="Gotham"/>
                <a:ea typeface="+mn-ea"/>
                <a:cs typeface="+mn-cs"/>
              </a:rPr>
              <a:t>WWW.UIANET.ORG</a:t>
            </a:r>
          </a:p>
        </p:txBody>
      </p:sp>
      <p:pic>
        <p:nvPicPr>
          <p:cNvPr id="19" name="Image 18" descr="Une image contenant texte, clipart&#10;&#10;Description générée automatiquement">
            <a:extLst>
              <a:ext uri="{FF2B5EF4-FFF2-40B4-BE49-F238E27FC236}">
                <a16:creationId xmlns:a16="http://schemas.microsoft.com/office/drawing/2014/main" id="{B13F895A-9F4B-B246-8305-FAA41AE8FA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61453"/>
            <a:ext cx="1811867" cy="2523067"/>
          </a:xfrm>
          <a:prstGeom prst="rect">
            <a:avLst/>
          </a:prstGeom>
        </p:spPr>
      </p:pic>
      <p:pic>
        <p:nvPicPr>
          <p:cNvPr id="3" name="Image 18" descr="Une image contenant texte, clipart&#10;&#10;Description générée automatiquement">
            <a:extLst>
              <a:ext uri="{FF2B5EF4-FFF2-40B4-BE49-F238E27FC236}">
                <a16:creationId xmlns:a16="http://schemas.microsoft.com/office/drawing/2014/main" id="{C4E107E6-51EE-ED20-018E-B528D52D95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74153"/>
            <a:ext cx="1811867" cy="2523067"/>
          </a:xfrm>
          <a:prstGeom prst="rect">
            <a:avLst/>
          </a:prstGeom>
        </p:spPr>
      </p:pic>
      <p:sp>
        <p:nvSpPr>
          <p:cNvPr id="4" name="ZoneTexte 3">
            <a:extLst>
              <a:ext uri="{FF2B5EF4-FFF2-40B4-BE49-F238E27FC236}">
                <a16:creationId xmlns:a16="http://schemas.microsoft.com/office/drawing/2014/main" id="{0DE55DDC-7229-1EE5-42C5-3B2C9EAA5B16}"/>
              </a:ext>
            </a:extLst>
          </p:cNvPr>
          <p:cNvSpPr txBox="1"/>
          <p:nvPr/>
        </p:nvSpPr>
        <p:spPr>
          <a:xfrm>
            <a:off x="210860" y="2837666"/>
            <a:ext cx="11237801" cy="2492990"/>
          </a:xfrm>
          <a:prstGeom prst="rect">
            <a:avLst/>
          </a:prstGeom>
          <a:noFill/>
          <a:ln w="9525">
            <a:solidFill>
              <a:schemeClr val="tx1"/>
            </a:solidFill>
          </a:ln>
        </p:spPr>
        <p:txBody>
          <a:bodyPr wrap="square" rtlCol="0" anchor="ctr">
            <a:spAutoFit/>
          </a:bodyPr>
          <a:lstStyle/>
          <a:p>
            <a:br>
              <a:rPr lang="fr-FR" sz="2400" b="1" dirty="0">
                <a:solidFill>
                  <a:srgbClr val="776552"/>
                </a:solidFill>
                <a:latin typeface="Garamond" panose="02020404030301010803" pitchFamily="18" charset="0"/>
              </a:rPr>
            </a:br>
            <a:r>
              <a:rPr lang="fr-FR" sz="2400" b="1" dirty="0"/>
              <a:t>II- </a:t>
            </a:r>
            <a:r>
              <a:rPr lang="en-US" sz="2400" b="1" dirty="0"/>
              <a:t>Coverage of civil liability for climate change under corporate insurance policies from a comparative law perspective</a:t>
            </a:r>
            <a:r>
              <a:rPr lang="fr-FR" sz="2400" b="1" dirty="0"/>
              <a:t> </a:t>
            </a:r>
          </a:p>
          <a:p>
            <a:endParaRPr lang="fr-FR" sz="2400" b="1" dirty="0"/>
          </a:p>
          <a:p>
            <a:pPr marL="0" marR="0" lvl="0" indent="0" algn="l" defTabSz="914400" rtl="0" eaLnBrk="1" fontAlgn="auto" latinLnBrk="0" hangingPunct="1">
              <a:lnSpc>
                <a:spcPct val="1500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9BBB59">
                    <a:lumMod val="75000"/>
                  </a:srgbClr>
                </a:solidFill>
                <a:effectLst/>
                <a:uLnTx/>
                <a:uFillTx/>
                <a:ea typeface="+mn-ea"/>
                <a:cs typeface="+mn-cs"/>
              </a:rPr>
              <a:t>Karel Roynette, Esq.  - </a:t>
            </a:r>
            <a:r>
              <a:rPr kumimoji="0" lang="en-US" sz="2400" b="1" i="0" u="none" strike="noStrike" kern="1200" cap="none" spc="0" normalizeH="0" baseline="0" noProof="0" dirty="0">
                <a:ln>
                  <a:noFill/>
                </a:ln>
                <a:solidFill>
                  <a:srgbClr val="9BBB59">
                    <a:lumMod val="75000"/>
                  </a:srgbClr>
                </a:solidFill>
                <a:effectLst/>
                <a:uLnTx/>
                <a:uFillTx/>
                <a:ea typeface="+mn-ea"/>
                <a:cs typeface="+mn-cs"/>
              </a:rPr>
              <a:t>Paris &amp; New York Attorney-at-law</a:t>
            </a:r>
            <a:endParaRPr kumimoji="0" lang="fr-FR" sz="2400" b="1" i="0" u="none" strike="noStrike" kern="1200" cap="none" spc="0" normalizeH="0" baseline="0" noProof="0" dirty="0">
              <a:ln>
                <a:noFill/>
              </a:ln>
              <a:solidFill>
                <a:srgbClr val="9BBB59">
                  <a:lumMod val="75000"/>
                </a:srgbClr>
              </a:solidFill>
              <a:effectLst/>
              <a:uLnTx/>
              <a:uFillTx/>
              <a:ea typeface="+mn-ea"/>
              <a:cs typeface="+mn-cs"/>
            </a:endParaRPr>
          </a:p>
          <a:p>
            <a:endParaRPr lang="fr-FR" sz="2400" b="1" dirty="0"/>
          </a:p>
        </p:txBody>
      </p:sp>
      <p:pic>
        <p:nvPicPr>
          <p:cNvPr id="5" name="Image 4">
            <a:extLst>
              <a:ext uri="{FF2B5EF4-FFF2-40B4-BE49-F238E27FC236}">
                <a16:creationId xmlns:a16="http://schemas.microsoft.com/office/drawing/2014/main" id="{4E809022-7663-E8E8-1140-0293270C6F4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04393" y="453222"/>
            <a:ext cx="2405535" cy="1185659"/>
          </a:xfrm>
          <a:prstGeom prst="rect">
            <a:avLst/>
          </a:prstGeom>
        </p:spPr>
      </p:pic>
    </p:spTree>
    <p:extLst>
      <p:ext uri="{BB962C8B-B14F-4D97-AF65-F5344CB8AC3E}">
        <p14:creationId xmlns:p14="http://schemas.microsoft.com/office/powerpoint/2010/main" val="427906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168873" y="163559"/>
            <a:ext cx="3031527" cy="1292188"/>
          </a:xfrm>
          <a:prstGeom prst="rect">
            <a:avLst/>
          </a:prstGeom>
        </p:spPr>
      </p:pic>
      <p:sp>
        <p:nvSpPr>
          <p:cNvPr id="8" name="TextBox 8"/>
          <p:cNvSpPr txBox="1"/>
          <p:nvPr/>
        </p:nvSpPr>
        <p:spPr>
          <a:xfrm>
            <a:off x="8331200" y="6267450"/>
            <a:ext cx="3742728" cy="410433"/>
          </a:xfrm>
          <a:prstGeom prst="rect">
            <a:avLst/>
          </a:prstGeom>
        </p:spPr>
        <p:txBody>
          <a:bodyPr wrap="square" lIns="0" tIns="0" rIns="0" bIns="0" rtlCol="0" anchor="t">
            <a:spAutoFit/>
          </a:bodyPr>
          <a:lstStyle/>
          <a:p>
            <a:pPr marL="0" marR="0" lvl="0" indent="0" algn="l" defTabSz="609630" rtl="0" eaLnBrk="1" fontAlgn="auto" latinLnBrk="0" hangingPunct="1">
              <a:lnSpc>
                <a:spcPts val="3000"/>
              </a:lnSpc>
              <a:spcBef>
                <a:spcPts val="0"/>
              </a:spcBef>
              <a:spcAft>
                <a:spcPts val="0"/>
              </a:spcAft>
              <a:buClrTx/>
              <a:buSzTx/>
              <a:buFontTx/>
              <a:buNone/>
              <a:tabLst/>
              <a:defRPr/>
            </a:pPr>
            <a:r>
              <a:rPr kumimoji="0" lang="en-US" sz="3600" b="0" i="0" u="none" strike="noStrike" kern="1200" cap="none" spc="-86" normalizeH="0" baseline="0" noProof="0" dirty="0">
                <a:ln>
                  <a:noFill/>
                </a:ln>
                <a:solidFill>
                  <a:srgbClr val="000000"/>
                </a:solidFill>
                <a:effectLst/>
                <a:uLnTx/>
                <a:uFillTx/>
                <a:latin typeface="Gotham"/>
                <a:ea typeface="+mn-ea"/>
                <a:cs typeface="+mn-cs"/>
              </a:rPr>
              <a:t>WWW.UIANET.ORG</a:t>
            </a:r>
          </a:p>
        </p:txBody>
      </p:sp>
      <p:pic>
        <p:nvPicPr>
          <p:cNvPr id="19" name="Image 18" descr="Une image contenant texte, clipart&#10;&#10;Description générée automatiquement">
            <a:extLst>
              <a:ext uri="{FF2B5EF4-FFF2-40B4-BE49-F238E27FC236}">
                <a16:creationId xmlns:a16="http://schemas.microsoft.com/office/drawing/2014/main" id="{B13F895A-9F4B-B246-8305-FAA41AE8FA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61453"/>
            <a:ext cx="1811867" cy="2523067"/>
          </a:xfrm>
          <a:prstGeom prst="rect">
            <a:avLst/>
          </a:prstGeom>
        </p:spPr>
      </p:pic>
      <p:pic>
        <p:nvPicPr>
          <p:cNvPr id="3" name="Image 18" descr="Une image contenant texte, clipart&#10;&#10;Description générée automatiquement">
            <a:extLst>
              <a:ext uri="{FF2B5EF4-FFF2-40B4-BE49-F238E27FC236}">
                <a16:creationId xmlns:a16="http://schemas.microsoft.com/office/drawing/2014/main" id="{C4E107E6-51EE-ED20-018E-B528D52D95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74153"/>
            <a:ext cx="1811867" cy="2523067"/>
          </a:xfrm>
          <a:prstGeom prst="rect">
            <a:avLst/>
          </a:prstGeom>
        </p:spPr>
      </p:pic>
      <p:sp>
        <p:nvSpPr>
          <p:cNvPr id="4" name="ZoneTexte 3">
            <a:extLst>
              <a:ext uri="{FF2B5EF4-FFF2-40B4-BE49-F238E27FC236}">
                <a16:creationId xmlns:a16="http://schemas.microsoft.com/office/drawing/2014/main" id="{25C906E9-2C40-DA4E-306F-B238CB355845}"/>
              </a:ext>
            </a:extLst>
          </p:cNvPr>
          <p:cNvSpPr txBox="1"/>
          <p:nvPr/>
        </p:nvSpPr>
        <p:spPr>
          <a:xfrm>
            <a:off x="219891" y="2773161"/>
            <a:ext cx="9274007" cy="3170099"/>
          </a:xfrm>
          <a:prstGeom prst="rect">
            <a:avLst/>
          </a:prstGeom>
          <a:noFill/>
        </p:spPr>
        <p:txBody>
          <a:bodyPr wrap="square" rtlCol="0">
            <a:spAutoFit/>
          </a:bodyPr>
          <a:lstStyle/>
          <a:p>
            <a:pPr marL="342900" marR="0" lvl="0" indent="-34290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rPr>
              <a:t>This is based on the case in the Netherlands called </a:t>
            </a:r>
            <a:r>
              <a:rPr kumimoji="0" lang="en-US" sz="2000" b="0" i="0" u="none" strike="noStrike" kern="0" cap="none" spc="0" normalizeH="0" baseline="0" noProof="0" dirty="0" err="1">
                <a:ln>
                  <a:noFill/>
                </a:ln>
                <a:effectLst/>
                <a:uLnTx/>
                <a:uFillTx/>
              </a:rPr>
              <a:t>Milieudefensie</a:t>
            </a:r>
            <a:r>
              <a:rPr kumimoji="0" lang="en-US" sz="2000" b="0" i="0" u="none" strike="noStrike" kern="0" cap="none" spc="0" normalizeH="0" baseline="0" noProof="0" dirty="0">
                <a:ln>
                  <a:noFill/>
                </a:ln>
                <a:effectLst/>
                <a:uLnTx/>
                <a:uFillTx/>
              </a:rPr>
              <a:t> et al. v. Royal Dutch Shell plc. which, in 2021, ordered Shell to reduce its greenhouse gas emissions because they violated the human rights to life and respect for private and family life.</a:t>
            </a:r>
          </a:p>
          <a:p>
            <a:pPr marL="342900" marR="0" lvl="0" indent="-34290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r-FR" sz="2000" b="0" i="0" u="none" strike="noStrike" kern="0" cap="none" spc="0" normalizeH="0" baseline="0" noProof="0" dirty="0">
              <a:ln>
                <a:noFill/>
              </a:ln>
              <a:effectLst/>
              <a:uLnTx/>
              <a:uFillTx/>
            </a:endParaRPr>
          </a:p>
          <a:p>
            <a:pPr marL="342900" marR="0" lvl="0" indent="-34290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rPr>
              <a:t>At the insurance level, the cost of restoring victims to their human rights should be subject to the same coverage by: </a:t>
            </a:r>
          </a:p>
          <a:p>
            <a:pPr marL="800100" marR="0" lvl="1" indent="-342900" algn="just"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2000" b="0" i="0" u="none" strike="noStrike" kern="0" cap="none" spc="0" normalizeH="0" baseline="0" noProof="0" dirty="0">
                <a:ln>
                  <a:noFill/>
                </a:ln>
                <a:effectLst/>
                <a:uLnTx/>
                <a:uFillTx/>
              </a:rPr>
              <a:t>CGL insurance polices in the event of a sudden occurrence.</a:t>
            </a:r>
          </a:p>
          <a:p>
            <a:pPr marL="800100" marR="0" lvl="1" indent="-342900" algn="just"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2000" b="0" i="0" u="none" strike="noStrike" kern="0" cap="none" spc="0" normalizeH="0" baseline="0" noProof="0" dirty="0">
                <a:ln>
                  <a:noFill/>
                </a:ln>
                <a:effectLst/>
                <a:uLnTx/>
                <a:uFillTx/>
              </a:rPr>
              <a:t>Environmental impairment liability insurance policies in the event of a gradual occurrence.</a:t>
            </a:r>
          </a:p>
        </p:txBody>
      </p:sp>
      <p:sp>
        <p:nvSpPr>
          <p:cNvPr id="5" name="ZoneTexte 4">
            <a:extLst>
              <a:ext uri="{FF2B5EF4-FFF2-40B4-BE49-F238E27FC236}">
                <a16:creationId xmlns:a16="http://schemas.microsoft.com/office/drawing/2014/main" id="{7D688D4B-9FD9-0001-FCD4-7D2DDCD80674}"/>
              </a:ext>
            </a:extLst>
          </p:cNvPr>
          <p:cNvSpPr txBox="1"/>
          <p:nvPr/>
        </p:nvSpPr>
        <p:spPr>
          <a:xfrm>
            <a:off x="321733" y="2423258"/>
            <a:ext cx="6093822" cy="707886"/>
          </a:xfrm>
          <a:prstGeom prst="rect">
            <a:avLst/>
          </a:prstGeom>
          <a:noFill/>
        </p:spPr>
        <p:txBody>
          <a:bodyPr wrap="square">
            <a:spAutoFit/>
          </a:bodyPr>
          <a:lstStyle/>
          <a:p>
            <a:r>
              <a:rPr lang="fr-FR" sz="2000" b="1" dirty="0" err="1">
                <a:solidFill>
                  <a:schemeClr val="accent3">
                    <a:lumMod val="75000"/>
                  </a:schemeClr>
                </a:solidFill>
                <a:latin typeface="Cormorant" panose="00000500000000000000" pitchFamily="50" charset="0"/>
              </a:rPr>
              <a:t>Principle</a:t>
            </a:r>
            <a:endParaRPr lang="fr-FR" sz="2000" b="1" dirty="0">
              <a:solidFill>
                <a:schemeClr val="accent3">
                  <a:lumMod val="75000"/>
                </a:schemeClr>
              </a:solidFill>
              <a:latin typeface="Cormorant" panose="00000500000000000000" pitchFamily="50" charset="0"/>
            </a:endParaRPr>
          </a:p>
          <a:p>
            <a:endParaRPr lang="fr-FR" sz="2000" b="1" dirty="0">
              <a:solidFill>
                <a:schemeClr val="accent3">
                  <a:lumMod val="75000"/>
                </a:schemeClr>
              </a:solidFill>
              <a:latin typeface="Cormorant" panose="00000500000000000000" pitchFamily="50" charset="0"/>
            </a:endParaRPr>
          </a:p>
        </p:txBody>
      </p:sp>
      <p:sp>
        <p:nvSpPr>
          <p:cNvPr id="7" name="ZoneTexte 6">
            <a:extLst>
              <a:ext uri="{FF2B5EF4-FFF2-40B4-BE49-F238E27FC236}">
                <a16:creationId xmlns:a16="http://schemas.microsoft.com/office/drawing/2014/main" id="{6EBACF3E-2412-980A-7D5A-FB2823E40E41}"/>
              </a:ext>
            </a:extLst>
          </p:cNvPr>
          <p:cNvSpPr txBox="1"/>
          <p:nvPr/>
        </p:nvSpPr>
        <p:spPr>
          <a:xfrm>
            <a:off x="367744" y="1565250"/>
            <a:ext cx="954603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ea typeface="+mn-ea"/>
                <a:cs typeface="+mn-cs"/>
              </a:rPr>
              <a:t>5.1.</a:t>
            </a:r>
            <a:r>
              <a:rPr lang="en-US" sz="2400" b="1" dirty="0"/>
              <a:t> </a:t>
            </a:r>
            <a:r>
              <a:rPr kumimoji="0" lang="en-US" sz="2400" b="1" i="0" u="none" strike="noStrike" kern="1200" cap="none" spc="0" normalizeH="0" baseline="0" noProof="0" dirty="0">
                <a:ln>
                  <a:noFill/>
                </a:ln>
                <a:effectLst/>
                <a:uLnTx/>
                <a:uFillTx/>
                <a:ea typeface="+mn-ea"/>
                <a:cs typeface="+mn-cs"/>
              </a:rPr>
              <a:t>3rd scenario: Coverage of contributing 	behavior to climate change that leads to human rights violations</a:t>
            </a:r>
          </a:p>
        </p:txBody>
      </p:sp>
    </p:spTree>
    <p:extLst>
      <p:ext uri="{BB962C8B-B14F-4D97-AF65-F5344CB8AC3E}">
        <p14:creationId xmlns:p14="http://schemas.microsoft.com/office/powerpoint/2010/main" val="4218297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243518" y="143112"/>
            <a:ext cx="2989540" cy="1274292"/>
          </a:xfrm>
          <a:prstGeom prst="rect">
            <a:avLst/>
          </a:prstGeom>
        </p:spPr>
      </p:pic>
      <p:sp>
        <p:nvSpPr>
          <p:cNvPr id="8" name="TextBox 8"/>
          <p:cNvSpPr txBox="1"/>
          <p:nvPr/>
        </p:nvSpPr>
        <p:spPr>
          <a:xfrm>
            <a:off x="8331200" y="6267450"/>
            <a:ext cx="3742728" cy="410433"/>
          </a:xfrm>
          <a:prstGeom prst="rect">
            <a:avLst/>
          </a:prstGeom>
        </p:spPr>
        <p:txBody>
          <a:bodyPr wrap="square" lIns="0" tIns="0" rIns="0" bIns="0" rtlCol="0" anchor="t">
            <a:spAutoFit/>
          </a:bodyPr>
          <a:lstStyle/>
          <a:p>
            <a:pPr marL="0" marR="0" lvl="0" indent="0" algn="l" defTabSz="609630" rtl="0" eaLnBrk="1" fontAlgn="auto" latinLnBrk="0" hangingPunct="1">
              <a:lnSpc>
                <a:spcPts val="3000"/>
              </a:lnSpc>
              <a:spcBef>
                <a:spcPts val="0"/>
              </a:spcBef>
              <a:spcAft>
                <a:spcPts val="0"/>
              </a:spcAft>
              <a:buClrTx/>
              <a:buSzTx/>
              <a:buFontTx/>
              <a:buNone/>
              <a:tabLst/>
              <a:defRPr/>
            </a:pPr>
            <a:r>
              <a:rPr kumimoji="0" lang="en-US" sz="3600" b="0" i="0" u="none" strike="noStrike" kern="1200" cap="none" spc="-86" normalizeH="0" baseline="0" noProof="0" dirty="0">
                <a:ln>
                  <a:noFill/>
                </a:ln>
                <a:solidFill>
                  <a:srgbClr val="000000"/>
                </a:solidFill>
                <a:effectLst/>
                <a:uLnTx/>
                <a:uFillTx/>
                <a:latin typeface="Gotham"/>
                <a:ea typeface="+mn-ea"/>
                <a:cs typeface="+mn-cs"/>
              </a:rPr>
              <a:t>WWW.UIANET.ORG</a:t>
            </a:r>
          </a:p>
        </p:txBody>
      </p:sp>
      <p:pic>
        <p:nvPicPr>
          <p:cNvPr id="19" name="Image 18" descr="Une image contenant texte, clipart&#10;&#10;Description générée automatiquement">
            <a:extLst>
              <a:ext uri="{FF2B5EF4-FFF2-40B4-BE49-F238E27FC236}">
                <a16:creationId xmlns:a16="http://schemas.microsoft.com/office/drawing/2014/main" id="{B13F895A-9F4B-B246-8305-FAA41AE8FA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61453"/>
            <a:ext cx="1811867" cy="2523067"/>
          </a:xfrm>
          <a:prstGeom prst="rect">
            <a:avLst/>
          </a:prstGeom>
        </p:spPr>
      </p:pic>
      <p:pic>
        <p:nvPicPr>
          <p:cNvPr id="3" name="Image 18" descr="Une image contenant texte, clipart&#10;&#10;Description générée automatiquement">
            <a:extLst>
              <a:ext uri="{FF2B5EF4-FFF2-40B4-BE49-F238E27FC236}">
                <a16:creationId xmlns:a16="http://schemas.microsoft.com/office/drawing/2014/main" id="{C4E107E6-51EE-ED20-018E-B528D52D95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74153"/>
            <a:ext cx="1811867" cy="2523067"/>
          </a:xfrm>
          <a:prstGeom prst="rect">
            <a:avLst/>
          </a:prstGeom>
        </p:spPr>
      </p:pic>
      <p:sp>
        <p:nvSpPr>
          <p:cNvPr id="4" name="ZoneTexte 3">
            <a:extLst>
              <a:ext uri="{FF2B5EF4-FFF2-40B4-BE49-F238E27FC236}">
                <a16:creationId xmlns:a16="http://schemas.microsoft.com/office/drawing/2014/main" id="{58E7543C-FDE5-7F05-6FA9-0DE11C04FD05}"/>
              </a:ext>
            </a:extLst>
          </p:cNvPr>
          <p:cNvSpPr txBox="1"/>
          <p:nvPr/>
        </p:nvSpPr>
        <p:spPr>
          <a:xfrm>
            <a:off x="321733" y="2684520"/>
            <a:ext cx="9362647" cy="3447098"/>
          </a:xfrm>
          <a:prstGeom prst="rect">
            <a:avLst/>
          </a:prstGeom>
          <a:noFill/>
        </p:spPr>
        <p:txBody>
          <a:bodyPr wrap="square" rtlCol="0">
            <a:spAutoFit/>
          </a:bodyPr>
          <a:lstStyle/>
          <a:p>
            <a:pPr marL="342900" marR="0" lvl="0" indent="-34290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rPr>
              <a:t>A complementary hypothesis concerns the liability of holding companies under their duty of due diligence to prevent their subsidiaries/partners from committing environmental or human rights violations.</a:t>
            </a:r>
          </a:p>
          <a:p>
            <a:pPr marL="342900" marR="0" lvl="0" indent="-34290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r-FR" sz="2000" b="0" i="0" u="none" strike="noStrike" kern="0" cap="none" spc="0" normalizeH="0" baseline="0" noProof="0" dirty="0">
              <a:ln>
                <a:noFill/>
              </a:ln>
              <a:effectLst/>
              <a:uLnTx/>
              <a:uFillTx/>
            </a:endParaRPr>
          </a:p>
          <a:p>
            <a:pPr marL="342900" marR="0" lvl="0" indent="-34290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rPr>
              <a:t>French law establishes such a liability of holding companies for breach of their duty of due diligence to ensure that their subsidiaries do not harm the environment and human rights (cf. L.225-102-5 of the French Commercial Code, see also </a:t>
            </a:r>
            <a:r>
              <a:rPr kumimoji="0" lang="en-US" sz="2000" b="0" i="0" u="none" strike="noStrike" kern="0" cap="none" spc="0" normalizeH="0" baseline="0" noProof="0" dirty="0" err="1">
                <a:ln>
                  <a:noFill/>
                </a:ln>
                <a:effectLst/>
                <a:uLnTx/>
                <a:uFillTx/>
              </a:rPr>
              <a:t>Envol</a:t>
            </a:r>
            <a:r>
              <a:rPr kumimoji="0" lang="en-US" sz="2000" b="0" i="0" u="none" strike="noStrike" kern="0" cap="none" spc="0" normalizeH="0" baseline="0" noProof="0" dirty="0">
                <a:ln>
                  <a:noFill/>
                </a:ln>
                <a:effectLst/>
                <a:uLnTx/>
                <a:uFillTx/>
              </a:rPr>
              <a:t> Vert et al. v. Casino pending before the trial court of Saint-Etienne).</a:t>
            </a:r>
          </a:p>
          <a:p>
            <a:pPr marL="342900" marR="0" lvl="0" indent="-34290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r-FR" sz="2000" b="0" i="0" u="none" strike="noStrike" kern="0" cap="none" spc="0" normalizeH="0" baseline="0" noProof="0" dirty="0">
              <a:ln>
                <a:noFill/>
              </a:ln>
              <a:effectLst/>
              <a:uLnTx/>
              <a:uFillTx/>
            </a:endParaRPr>
          </a:p>
          <a:p>
            <a:pPr marL="342900" marR="0" lvl="0" indent="-34290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rPr>
              <a:t>A draft European directive plans to extend it to the whole of the EU.</a:t>
            </a:r>
          </a:p>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dirty="0">
              <a:ln>
                <a:noFill/>
              </a:ln>
              <a:solidFill>
                <a:prstClr val="black"/>
              </a:solidFill>
              <a:effectLst/>
              <a:uLnTx/>
              <a:uFillTx/>
            </a:endParaRPr>
          </a:p>
        </p:txBody>
      </p:sp>
      <p:sp>
        <p:nvSpPr>
          <p:cNvPr id="5" name="ZoneTexte 4">
            <a:extLst>
              <a:ext uri="{FF2B5EF4-FFF2-40B4-BE49-F238E27FC236}">
                <a16:creationId xmlns:a16="http://schemas.microsoft.com/office/drawing/2014/main" id="{1B23E667-F948-F39B-14C5-F8979E6FBDD5}"/>
              </a:ext>
            </a:extLst>
          </p:cNvPr>
          <p:cNvSpPr txBox="1"/>
          <p:nvPr/>
        </p:nvSpPr>
        <p:spPr>
          <a:xfrm>
            <a:off x="321733" y="2284410"/>
            <a:ext cx="8159932" cy="400110"/>
          </a:xfrm>
          <a:prstGeom prst="rect">
            <a:avLst/>
          </a:prstGeom>
          <a:noFill/>
        </p:spPr>
        <p:txBody>
          <a:bodyPr wrap="square">
            <a:spAutoFit/>
          </a:bodyPr>
          <a:lstStyle/>
          <a:p>
            <a:r>
              <a:rPr lang="en-US" sz="2000" b="1" dirty="0">
                <a:solidFill>
                  <a:schemeClr val="accent3">
                    <a:lumMod val="75000"/>
                  </a:schemeClr>
                </a:solidFill>
                <a:latin typeface="Cormorant" panose="00000500000000000000" pitchFamily="50" charset="0"/>
              </a:rPr>
              <a:t>Additional duty of due diligence of holding companies</a:t>
            </a:r>
          </a:p>
        </p:txBody>
      </p:sp>
      <p:sp>
        <p:nvSpPr>
          <p:cNvPr id="7" name="ZoneTexte 6">
            <a:extLst>
              <a:ext uri="{FF2B5EF4-FFF2-40B4-BE49-F238E27FC236}">
                <a16:creationId xmlns:a16="http://schemas.microsoft.com/office/drawing/2014/main" id="{D49CD7F4-4CAA-FD27-3CBB-6F8D168E6C45}"/>
              </a:ext>
            </a:extLst>
          </p:cNvPr>
          <p:cNvSpPr txBox="1"/>
          <p:nvPr/>
        </p:nvSpPr>
        <p:spPr>
          <a:xfrm>
            <a:off x="321733" y="1491699"/>
            <a:ext cx="95920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ormorant" panose="00000500000000000000" pitchFamily="50" charset="0"/>
                <a:ea typeface="+mn-ea"/>
                <a:cs typeface="+mn-cs"/>
              </a:rPr>
              <a:t>5.2. 3rd scenario: Coverage of contributing 	behavior to climate change that leads to human rights violations</a:t>
            </a:r>
          </a:p>
        </p:txBody>
      </p:sp>
    </p:spTree>
    <p:extLst>
      <p:ext uri="{BB962C8B-B14F-4D97-AF65-F5344CB8AC3E}">
        <p14:creationId xmlns:p14="http://schemas.microsoft.com/office/powerpoint/2010/main" val="2701006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168872" y="163558"/>
            <a:ext cx="3608213" cy="1538001"/>
          </a:xfrm>
          <a:prstGeom prst="rect">
            <a:avLst/>
          </a:prstGeom>
        </p:spPr>
      </p:pic>
      <p:sp>
        <p:nvSpPr>
          <p:cNvPr id="8" name="TextBox 8"/>
          <p:cNvSpPr txBox="1"/>
          <p:nvPr/>
        </p:nvSpPr>
        <p:spPr>
          <a:xfrm>
            <a:off x="8331200" y="6267450"/>
            <a:ext cx="3742728" cy="410433"/>
          </a:xfrm>
          <a:prstGeom prst="rect">
            <a:avLst/>
          </a:prstGeom>
        </p:spPr>
        <p:txBody>
          <a:bodyPr wrap="square" lIns="0" tIns="0" rIns="0" bIns="0" rtlCol="0" anchor="t">
            <a:spAutoFit/>
          </a:bodyPr>
          <a:lstStyle/>
          <a:p>
            <a:pPr marL="0" marR="0" lvl="0" indent="0" algn="l" defTabSz="609630" rtl="0" eaLnBrk="1" fontAlgn="auto" latinLnBrk="0" hangingPunct="1">
              <a:lnSpc>
                <a:spcPts val="3000"/>
              </a:lnSpc>
              <a:spcBef>
                <a:spcPts val="0"/>
              </a:spcBef>
              <a:spcAft>
                <a:spcPts val="0"/>
              </a:spcAft>
              <a:buClrTx/>
              <a:buSzTx/>
              <a:buFontTx/>
              <a:buNone/>
              <a:tabLst/>
              <a:defRPr/>
            </a:pPr>
            <a:r>
              <a:rPr kumimoji="0" lang="en-US" sz="3600" b="0" i="0" u="none" strike="noStrike" kern="1200" cap="none" spc="-86" normalizeH="0" baseline="0" noProof="0" dirty="0">
                <a:ln>
                  <a:noFill/>
                </a:ln>
                <a:solidFill>
                  <a:srgbClr val="000000"/>
                </a:solidFill>
                <a:effectLst/>
                <a:uLnTx/>
                <a:uFillTx/>
                <a:latin typeface="Gotham"/>
                <a:ea typeface="+mn-ea"/>
                <a:cs typeface="+mn-cs"/>
              </a:rPr>
              <a:t>WWW.UIANET.ORG</a:t>
            </a:r>
          </a:p>
        </p:txBody>
      </p:sp>
      <p:pic>
        <p:nvPicPr>
          <p:cNvPr id="19" name="Image 18" descr="Une image contenant texte, clipart&#10;&#10;Description générée automatiquement">
            <a:extLst>
              <a:ext uri="{FF2B5EF4-FFF2-40B4-BE49-F238E27FC236}">
                <a16:creationId xmlns:a16="http://schemas.microsoft.com/office/drawing/2014/main" id="{B13F895A-9F4B-B246-8305-FAA41AE8FA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61453"/>
            <a:ext cx="1811867" cy="2523067"/>
          </a:xfrm>
          <a:prstGeom prst="rect">
            <a:avLst/>
          </a:prstGeom>
        </p:spPr>
      </p:pic>
      <p:pic>
        <p:nvPicPr>
          <p:cNvPr id="3" name="Image 18" descr="Une image contenant texte, clipart&#10;&#10;Description générée automatiquement">
            <a:extLst>
              <a:ext uri="{FF2B5EF4-FFF2-40B4-BE49-F238E27FC236}">
                <a16:creationId xmlns:a16="http://schemas.microsoft.com/office/drawing/2014/main" id="{C4E107E6-51EE-ED20-018E-B528D52D95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74153"/>
            <a:ext cx="1811867" cy="2523067"/>
          </a:xfrm>
          <a:prstGeom prst="rect">
            <a:avLst/>
          </a:prstGeom>
        </p:spPr>
      </p:pic>
      <p:sp>
        <p:nvSpPr>
          <p:cNvPr id="4" name="ZoneTexte 3">
            <a:extLst>
              <a:ext uri="{FF2B5EF4-FFF2-40B4-BE49-F238E27FC236}">
                <a16:creationId xmlns:a16="http://schemas.microsoft.com/office/drawing/2014/main" id="{06CF1C01-A023-0519-E4BC-85B0620F9D01}"/>
              </a:ext>
            </a:extLst>
          </p:cNvPr>
          <p:cNvSpPr txBox="1"/>
          <p:nvPr/>
        </p:nvSpPr>
        <p:spPr>
          <a:xfrm>
            <a:off x="168872" y="3183615"/>
            <a:ext cx="9441958" cy="2862322"/>
          </a:xfrm>
          <a:prstGeom prst="rect">
            <a:avLst/>
          </a:prstGeom>
          <a:noFill/>
        </p:spPr>
        <p:txBody>
          <a:bodyPr wrap="square" rtlCol="0">
            <a:spAutoFit/>
          </a:bodyPr>
          <a:lstStyle/>
          <a:p>
            <a:pPr marL="342900" indent="-342900" algn="just">
              <a:buFont typeface="Arial" panose="020B0604020202020204" pitchFamily="34" charset="0"/>
              <a:buChar char="•"/>
            </a:pPr>
            <a:r>
              <a:rPr lang="en-US" sz="2000" dirty="0"/>
              <a:t>The liability of holding companies under their duty of due diligence lies in their own failure to prevent environmental damage by their subsidiaries contributing to climate change.</a:t>
            </a:r>
          </a:p>
          <a:p>
            <a:pPr marL="342900" indent="-342900" algn="just">
              <a:buFont typeface="Arial" panose="020B0604020202020204" pitchFamily="34" charset="0"/>
              <a:buChar char="•"/>
            </a:pPr>
            <a:endParaRPr lang="fr-FR" sz="2000" dirty="0"/>
          </a:p>
          <a:p>
            <a:pPr marL="342900" indent="-342900" algn="just">
              <a:buFont typeface="Arial" panose="020B0604020202020204" pitchFamily="34" charset="0"/>
              <a:buChar char="•"/>
            </a:pPr>
            <a:r>
              <a:rPr lang="en-US" sz="2000"/>
              <a:t>Therefore, this liability would be subject to the holding company’s D&amp;O insurance policy (and not the CGL insurance policy), insofar as this policy covers the liability resulting from the directors and officers’ management of the holding company also including the duty of due diligence vis-à-vis the subsidiaries (unless in the event of an exclusion of environmental damage).</a:t>
            </a:r>
            <a:endParaRPr lang="en-US" sz="2000" dirty="0"/>
          </a:p>
        </p:txBody>
      </p:sp>
      <p:sp>
        <p:nvSpPr>
          <p:cNvPr id="5" name="ZoneTexte 4">
            <a:extLst>
              <a:ext uri="{FF2B5EF4-FFF2-40B4-BE49-F238E27FC236}">
                <a16:creationId xmlns:a16="http://schemas.microsoft.com/office/drawing/2014/main" id="{78359840-6F01-DCEB-B644-12B8C3BFB960}"/>
              </a:ext>
            </a:extLst>
          </p:cNvPr>
          <p:cNvSpPr txBox="1"/>
          <p:nvPr/>
        </p:nvSpPr>
        <p:spPr>
          <a:xfrm>
            <a:off x="433874" y="2779513"/>
            <a:ext cx="8159932" cy="400110"/>
          </a:xfrm>
          <a:prstGeom prst="rect">
            <a:avLst/>
          </a:prstGeom>
          <a:noFill/>
        </p:spPr>
        <p:txBody>
          <a:bodyPr wrap="square">
            <a:spAutoFit/>
          </a:bodyPr>
          <a:lstStyle/>
          <a:p>
            <a:r>
              <a:rPr lang="fr-FR" sz="2000" b="1" dirty="0" err="1">
                <a:solidFill>
                  <a:schemeClr val="accent3">
                    <a:lumMod val="75000"/>
                  </a:schemeClr>
                </a:solidFill>
                <a:latin typeface="Cormorant" panose="00000500000000000000" pitchFamily="50" charset="0"/>
              </a:rPr>
              <a:t>Insurance</a:t>
            </a:r>
            <a:r>
              <a:rPr lang="fr-FR" sz="2000" b="1" dirty="0">
                <a:solidFill>
                  <a:schemeClr val="accent3">
                    <a:lumMod val="75000"/>
                  </a:schemeClr>
                </a:solidFill>
                <a:latin typeface="Cormorant" panose="00000500000000000000" pitchFamily="50" charset="0"/>
              </a:rPr>
              <a:t> scope</a:t>
            </a:r>
          </a:p>
        </p:txBody>
      </p:sp>
      <p:sp>
        <p:nvSpPr>
          <p:cNvPr id="7" name="ZoneTexte 6">
            <a:extLst>
              <a:ext uri="{FF2B5EF4-FFF2-40B4-BE49-F238E27FC236}">
                <a16:creationId xmlns:a16="http://schemas.microsoft.com/office/drawing/2014/main" id="{9F74526E-EBAB-8E1E-1228-DC38709C9AA1}"/>
              </a:ext>
            </a:extLst>
          </p:cNvPr>
          <p:cNvSpPr txBox="1"/>
          <p:nvPr/>
        </p:nvSpPr>
        <p:spPr>
          <a:xfrm>
            <a:off x="433874" y="1878578"/>
            <a:ext cx="956854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ea typeface="+mn-ea"/>
                <a:cs typeface="+mn-cs"/>
              </a:rPr>
              <a:t>5.3. 3rd scenario: Coverage of contributing 	behavior to climate change that leads to human rights violations</a:t>
            </a:r>
          </a:p>
        </p:txBody>
      </p:sp>
    </p:spTree>
    <p:extLst>
      <p:ext uri="{BB962C8B-B14F-4D97-AF65-F5344CB8AC3E}">
        <p14:creationId xmlns:p14="http://schemas.microsoft.com/office/powerpoint/2010/main" val="2867942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168873" y="163559"/>
            <a:ext cx="2728282" cy="1162930"/>
          </a:xfrm>
          <a:prstGeom prst="rect">
            <a:avLst/>
          </a:prstGeom>
        </p:spPr>
      </p:pic>
      <p:sp>
        <p:nvSpPr>
          <p:cNvPr id="8" name="TextBox 8"/>
          <p:cNvSpPr txBox="1"/>
          <p:nvPr/>
        </p:nvSpPr>
        <p:spPr>
          <a:xfrm>
            <a:off x="8331200" y="6267450"/>
            <a:ext cx="3742728" cy="410433"/>
          </a:xfrm>
          <a:prstGeom prst="rect">
            <a:avLst/>
          </a:prstGeom>
        </p:spPr>
        <p:txBody>
          <a:bodyPr wrap="square" lIns="0" tIns="0" rIns="0" bIns="0" rtlCol="0" anchor="t">
            <a:spAutoFit/>
          </a:bodyPr>
          <a:lstStyle/>
          <a:p>
            <a:pPr marL="0" marR="0" lvl="0" indent="0" algn="l" defTabSz="609630" rtl="0" eaLnBrk="1" fontAlgn="auto" latinLnBrk="0" hangingPunct="1">
              <a:lnSpc>
                <a:spcPts val="3000"/>
              </a:lnSpc>
              <a:spcBef>
                <a:spcPts val="0"/>
              </a:spcBef>
              <a:spcAft>
                <a:spcPts val="0"/>
              </a:spcAft>
              <a:buClrTx/>
              <a:buSzTx/>
              <a:buFontTx/>
              <a:buNone/>
              <a:tabLst/>
              <a:defRPr/>
            </a:pPr>
            <a:r>
              <a:rPr kumimoji="0" lang="en-US" sz="3600" b="0" i="0" u="none" strike="noStrike" kern="1200" cap="none" spc="-86" normalizeH="0" baseline="0" noProof="0" dirty="0">
                <a:ln>
                  <a:noFill/>
                </a:ln>
                <a:solidFill>
                  <a:srgbClr val="000000"/>
                </a:solidFill>
                <a:effectLst/>
                <a:uLnTx/>
                <a:uFillTx/>
                <a:latin typeface="Gotham"/>
                <a:ea typeface="+mn-ea"/>
                <a:cs typeface="+mn-cs"/>
              </a:rPr>
              <a:t>WWW.UIANET.ORG</a:t>
            </a:r>
          </a:p>
        </p:txBody>
      </p:sp>
      <p:pic>
        <p:nvPicPr>
          <p:cNvPr id="19" name="Image 18" descr="Une image contenant texte, clipart&#10;&#10;Description générée automatiquement">
            <a:extLst>
              <a:ext uri="{FF2B5EF4-FFF2-40B4-BE49-F238E27FC236}">
                <a16:creationId xmlns:a16="http://schemas.microsoft.com/office/drawing/2014/main" id="{B13F895A-9F4B-B246-8305-FAA41AE8FA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61453"/>
            <a:ext cx="1811867" cy="2523067"/>
          </a:xfrm>
          <a:prstGeom prst="rect">
            <a:avLst/>
          </a:prstGeom>
        </p:spPr>
      </p:pic>
      <p:pic>
        <p:nvPicPr>
          <p:cNvPr id="3" name="Image 18" descr="Une image contenant texte, clipart&#10;&#10;Description générée automatiquement">
            <a:extLst>
              <a:ext uri="{FF2B5EF4-FFF2-40B4-BE49-F238E27FC236}">
                <a16:creationId xmlns:a16="http://schemas.microsoft.com/office/drawing/2014/main" id="{C4E107E6-51EE-ED20-018E-B528D52D95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74153"/>
            <a:ext cx="1811867" cy="2523067"/>
          </a:xfrm>
          <a:prstGeom prst="rect">
            <a:avLst/>
          </a:prstGeom>
        </p:spPr>
      </p:pic>
      <p:sp>
        <p:nvSpPr>
          <p:cNvPr id="7" name="ZoneTexte 6">
            <a:extLst>
              <a:ext uri="{FF2B5EF4-FFF2-40B4-BE49-F238E27FC236}">
                <a16:creationId xmlns:a16="http://schemas.microsoft.com/office/drawing/2014/main" id="{8C81CFCD-FED5-C541-CDF1-019EFFABEA33}"/>
              </a:ext>
            </a:extLst>
          </p:cNvPr>
          <p:cNvSpPr txBox="1"/>
          <p:nvPr/>
        </p:nvSpPr>
        <p:spPr>
          <a:xfrm>
            <a:off x="233092" y="1339189"/>
            <a:ext cx="9932610" cy="5016758"/>
          </a:xfrm>
          <a:prstGeom prst="rect">
            <a:avLst/>
          </a:prstGeom>
          <a:noFill/>
        </p:spPr>
        <p:txBody>
          <a:bodyPr wrap="square">
            <a:spAutoFit/>
          </a:bodyPr>
          <a:lstStyle/>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000" b="0" i="0" u="none" strike="noStrike" kern="1200" cap="none" spc="0" normalizeH="0" baseline="0" noProof="0" dirty="0">
                <a:ln>
                  <a:noFill/>
                </a:ln>
                <a:effectLst/>
                <a:uLnTx/>
                <a:uFillTx/>
                <a:ea typeface="+mn-ea"/>
                <a:cs typeface="+mn-cs"/>
              </a:rPr>
              <a:t>Introduction: what is liability for climate change? </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fr-FR" sz="2000" b="0" i="0" u="none" strike="noStrike" kern="1200" cap="none" spc="0" normalizeH="0" baseline="0" noProof="0" dirty="0">
                <a:ln>
                  <a:noFill/>
                </a:ln>
                <a:effectLst/>
                <a:uLnTx/>
                <a:uFillTx/>
                <a:ea typeface="+mn-ea"/>
                <a:cs typeface="+mn-cs"/>
              </a:rPr>
              <a:t>Claim</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000" b="0" i="0" u="none" strike="noStrike" kern="1200" cap="none" spc="0" normalizeH="0" baseline="0" noProof="0" dirty="0">
                <a:ln>
                  <a:noFill/>
                </a:ln>
                <a:effectLst/>
                <a:uLnTx/>
                <a:uFillTx/>
                <a:ea typeface="+mn-ea"/>
                <a:cs typeface="+mn-cs"/>
              </a:rPr>
              <a:t>1st scenario : coverage of pollution caused in a sudden manner, especially under the so-called hostile fire theory</a:t>
            </a:r>
          </a:p>
          <a:p>
            <a:pPr marL="971550" marR="0" lvl="1"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fr-FR" sz="2000" b="0" i="0" u="none" strike="noStrike" kern="1200" cap="none" spc="0" normalizeH="0" baseline="0" noProof="0" dirty="0" err="1">
                <a:ln>
                  <a:noFill/>
                </a:ln>
                <a:effectLst/>
                <a:uLnTx/>
                <a:uFillTx/>
                <a:ea typeface="+mn-ea"/>
                <a:cs typeface="+mn-cs"/>
              </a:rPr>
              <a:t>Factual</a:t>
            </a:r>
            <a:r>
              <a:rPr kumimoji="0" lang="fr-FR" sz="2000" b="0" i="0" u="none" strike="noStrike" kern="1200" cap="none" spc="0" normalizeH="0" baseline="0" noProof="0" dirty="0">
                <a:ln>
                  <a:noFill/>
                </a:ln>
                <a:effectLst/>
                <a:uLnTx/>
                <a:uFillTx/>
                <a:ea typeface="+mn-ea"/>
                <a:cs typeface="+mn-cs"/>
              </a:rPr>
              <a:t> situation</a:t>
            </a:r>
          </a:p>
          <a:p>
            <a:pPr marL="971550" marR="0" lvl="1"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fr-FR" sz="2000" b="0" i="0" u="none" strike="noStrike" kern="1200" cap="none" spc="0" normalizeH="0" baseline="0" noProof="0" dirty="0" err="1">
                <a:ln>
                  <a:noFill/>
                </a:ln>
                <a:effectLst/>
                <a:uLnTx/>
                <a:uFillTx/>
                <a:ea typeface="+mn-ea"/>
                <a:cs typeface="+mn-cs"/>
              </a:rPr>
              <a:t>Insurance</a:t>
            </a:r>
            <a:r>
              <a:rPr kumimoji="0" lang="fr-FR" sz="2000" b="0" i="0" u="none" strike="noStrike" kern="1200" cap="none" spc="0" normalizeH="0" baseline="0" noProof="0" dirty="0">
                <a:ln>
                  <a:noFill/>
                </a:ln>
                <a:effectLst/>
                <a:uLnTx/>
                <a:uFillTx/>
                <a:ea typeface="+mn-ea"/>
                <a:cs typeface="+mn-cs"/>
              </a:rPr>
              <a:t> application</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000" b="0" i="0" u="none" strike="noStrike" kern="1200" cap="none" spc="0" normalizeH="0" baseline="0" noProof="0" dirty="0">
                <a:ln>
                  <a:noFill/>
                </a:ln>
                <a:effectLst/>
                <a:uLnTx/>
                <a:uFillTx/>
                <a:ea typeface="+mn-ea"/>
                <a:cs typeface="+mn-cs"/>
              </a:rPr>
              <a:t>2nd scenario: coverage of gradual pollution by greenhouse gas emissions causing climate change</a:t>
            </a:r>
          </a:p>
          <a:p>
            <a:pPr marL="971550" marR="0" lvl="1"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fr-FR" sz="2000" b="0" i="0" u="none" strike="noStrike" kern="1200" cap="none" spc="0" normalizeH="0" baseline="0" noProof="0" dirty="0" err="1">
                <a:ln>
                  <a:noFill/>
                </a:ln>
                <a:effectLst/>
                <a:uLnTx/>
                <a:uFillTx/>
                <a:ea typeface="+mn-ea"/>
                <a:cs typeface="+mn-cs"/>
              </a:rPr>
              <a:t>Facts</a:t>
            </a:r>
            <a:endParaRPr kumimoji="0" lang="fr-FR" sz="2000" b="0" i="0" u="none" strike="noStrike" kern="1200" cap="none" spc="0" normalizeH="0" baseline="0" noProof="0" dirty="0">
              <a:ln>
                <a:noFill/>
              </a:ln>
              <a:effectLst/>
              <a:uLnTx/>
              <a:uFillTx/>
              <a:ea typeface="+mn-ea"/>
              <a:cs typeface="+mn-cs"/>
            </a:endParaRPr>
          </a:p>
          <a:p>
            <a:pPr marL="971550" marR="0" lvl="1"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fr-FR" sz="2000" b="0" i="0" u="none" strike="noStrike" kern="1200" cap="none" spc="0" normalizeH="0" baseline="0" noProof="0" dirty="0" err="1">
                <a:ln>
                  <a:noFill/>
                </a:ln>
                <a:effectLst/>
                <a:uLnTx/>
                <a:uFillTx/>
                <a:ea typeface="+mn-ea"/>
                <a:cs typeface="+mn-cs"/>
              </a:rPr>
              <a:t>Proceedings</a:t>
            </a:r>
            <a:endParaRPr kumimoji="0" lang="fr-FR" sz="2000" b="0" i="0" u="none" strike="noStrike" kern="1200" cap="none" spc="0" normalizeH="0" baseline="0" noProof="0" dirty="0">
              <a:ln>
                <a:noFill/>
              </a:ln>
              <a:effectLst/>
              <a:uLnTx/>
              <a:uFillTx/>
              <a:ea typeface="+mn-ea"/>
              <a:cs typeface="+mn-cs"/>
            </a:endParaRPr>
          </a:p>
          <a:p>
            <a:pPr marL="971550" marR="0" lvl="1"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fr-FR" sz="2000" b="0" i="0" u="none" strike="noStrike" kern="1200" cap="none" spc="0" normalizeH="0" baseline="0" noProof="0" dirty="0" err="1">
                <a:ln>
                  <a:noFill/>
                </a:ln>
                <a:effectLst/>
                <a:uLnTx/>
                <a:uFillTx/>
                <a:ea typeface="+mn-ea"/>
                <a:cs typeface="+mn-cs"/>
              </a:rPr>
              <a:t>Insurance</a:t>
            </a:r>
            <a:r>
              <a:rPr kumimoji="0" lang="fr-FR" sz="2000" b="0" i="0" u="none" strike="noStrike" kern="1200" cap="none" spc="0" normalizeH="0" baseline="0" noProof="0" dirty="0">
                <a:ln>
                  <a:noFill/>
                </a:ln>
                <a:effectLst/>
                <a:uLnTx/>
                <a:uFillTx/>
                <a:ea typeface="+mn-ea"/>
                <a:cs typeface="+mn-cs"/>
              </a:rPr>
              <a:t> scope</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000" b="0" i="0" u="none" strike="noStrike" kern="1200" cap="none" spc="0" normalizeH="0" baseline="0" noProof="0" dirty="0">
                <a:ln>
                  <a:noFill/>
                </a:ln>
                <a:effectLst/>
                <a:uLnTx/>
                <a:uFillTx/>
                <a:ea typeface="+mn-ea"/>
                <a:cs typeface="+mn-cs"/>
              </a:rPr>
              <a:t>3rd scenario: Coverage of contributing behavior to climate change that leads to human rights violations</a:t>
            </a:r>
          </a:p>
          <a:p>
            <a:pPr marL="971550" marR="0" lvl="1"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fr-FR" sz="2000" b="0" i="0" u="none" strike="noStrike" kern="1200" cap="none" spc="0" normalizeH="0" baseline="0" noProof="0" dirty="0" err="1">
                <a:ln>
                  <a:noFill/>
                </a:ln>
                <a:effectLst/>
                <a:uLnTx/>
                <a:uFillTx/>
                <a:ea typeface="+mn-ea"/>
                <a:cs typeface="+mn-cs"/>
              </a:rPr>
              <a:t>Principle</a:t>
            </a:r>
            <a:endParaRPr kumimoji="0" lang="fr-FR" sz="2000" b="0" i="0" u="none" strike="noStrike" kern="1200" cap="none" spc="0" normalizeH="0" baseline="0" noProof="0" dirty="0">
              <a:ln>
                <a:noFill/>
              </a:ln>
              <a:effectLst/>
              <a:uLnTx/>
              <a:uFillTx/>
              <a:ea typeface="+mn-ea"/>
              <a:cs typeface="+mn-cs"/>
            </a:endParaRPr>
          </a:p>
          <a:p>
            <a:pPr marL="971550" marR="0" lvl="1"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000" b="0" i="0" u="none" strike="noStrike" kern="1200" cap="none" spc="0" normalizeH="0" baseline="0" noProof="0" dirty="0">
                <a:ln>
                  <a:noFill/>
                </a:ln>
                <a:effectLst/>
                <a:uLnTx/>
                <a:uFillTx/>
                <a:ea typeface="+mn-ea"/>
                <a:cs typeface="+mn-cs"/>
              </a:rPr>
              <a:t>Additional duty of due diligence of holding companies</a:t>
            </a:r>
          </a:p>
          <a:p>
            <a:pPr marL="971550" marR="0" lvl="1"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fr-FR" sz="2000" b="0" i="0" u="none" strike="noStrike" kern="1200" cap="none" spc="0" normalizeH="0" baseline="0" noProof="0" dirty="0" err="1">
                <a:ln>
                  <a:noFill/>
                </a:ln>
                <a:effectLst/>
                <a:uLnTx/>
                <a:uFillTx/>
                <a:ea typeface="+mn-ea"/>
                <a:cs typeface="+mn-cs"/>
              </a:rPr>
              <a:t>Insurance</a:t>
            </a:r>
            <a:r>
              <a:rPr kumimoji="0" lang="fr-FR" sz="2000" b="0" i="0" u="none" strike="noStrike" kern="1200" cap="none" spc="0" normalizeH="0" baseline="0" noProof="0" dirty="0">
                <a:ln>
                  <a:noFill/>
                </a:ln>
                <a:effectLst/>
                <a:uLnTx/>
                <a:uFillTx/>
                <a:ea typeface="+mn-ea"/>
                <a:cs typeface="+mn-cs"/>
              </a:rPr>
              <a:t> scope</a:t>
            </a:r>
          </a:p>
        </p:txBody>
      </p:sp>
    </p:spTree>
    <p:extLst>
      <p:ext uri="{BB962C8B-B14F-4D97-AF65-F5344CB8AC3E}">
        <p14:creationId xmlns:p14="http://schemas.microsoft.com/office/powerpoint/2010/main" val="251173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168872" y="163558"/>
            <a:ext cx="3608213" cy="1538001"/>
          </a:xfrm>
          <a:prstGeom prst="rect">
            <a:avLst/>
          </a:prstGeom>
        </p:spPr>
      </p:pic>
      <p:sp>
        <p:nvSpPr>
          <p:cNvPr id="8" name="TextBox 8"/>
          <p:cNvSpPr txBox="1"/>
          <p:nvPr/>
        </p:nvSpPr>
        <p:spPr>
          <a:xfrm>
            <a:off x="8331200" y="6267450"/>
            <a:ext cx="3742728" cy="410433"/>
          </a:xfrm>
          <a:prstGeom prst="rect">
            <a:avLst/>
          </a:prstGeom>
        </p:spPr>
        <p:txBody>
          <a:bodyPr wrap="square" lIns="0" tIns="0" rIns="0" bIns="0" rtlCol="0" anchor="t">
            <a:spAutoFit/>
          </a:bodyPr>
          <a:lstStyle/>
          <a:p>
            <a:pPr marL="0" marR="0" lvl="0" indent="0" algn="l" defTabSz="609630" rtl="0" eaLnBrk="1" fontAlgn="auto" latinLnBrk="0" hangingPunct="1">
              <a:lnSpc>
                <a:spcPts val="3000"/>
              </a:lnSpc>
              <a:spcBef>
                <a:spcPts val="0"/>
              </a:spcBef>
              <a:spcAft>
                <a:spcPts val="0"/>
              </a:spcAft>
              <a:buClrTx/>
              <a:buSzTx/>
              <a:buFontTx/>
              <a:buNone/>
              <a:tabLst/>
              <a:defRPr/>
            </a:pPr>
            <a:r>
              <a:rPr kumimoji="0" lang="en-US" sz="3600" b="0" i="0" u="none" strike="noStrike" kern="1200" cap="none" spc="-86" normalizeH="0" baseline="0" noProof="0" dirty="0">
                <a:ln>
                  <a:noFill/>
                </a:ln>
                <a:solidFill>
                  <a:srgbClr val="000000"/>
                </a:solidFill>
                <a:effectLst/>
                <a:uLnTx/>
                <a:uFillTx/>
                <a:latin typeface="Gotham"/>
                <a:ea typeface="+mn-ea"/>
                <a:cs typeface="+mn-cs"/>
              </a:rPr>
              <a:t>WWW.UIANET.ORG</a:t>
            </a:r>
          </a:p>
        </p:txBody>
      </p:sp>
      <p:pic>
        <p:nvPicPr>
          <p:cNvPr id="19" name="Image 18" descr="Une image contenant texte, clipart&#10;&#10;Description générée automatiquement">
            <a:extLst>
              <a:ext uri="{FF2B5EF4-FFF2-40B4-BE49-F238E27FC236}">
                <a16:creationId xmlns:a16="http://schemas.microsoft.com/office/drawing/2014/main" id="{B13F895A-9F4B-B246-8305-FAA41AE8FA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61453"/>
            <a:ext cx="1811867" cy="2523067"/>
          </a:xfrm>
          <a:prstGeom prst="rect">
            <a:avLst/>
          </a:prstGeom>
        </p:spPr>
      </p:pic>
      <p:pic>
        <p:nvPicPr>
          <p:cNvPr id="3" name="Image 18" descr="Une image contenant texte, clipart&#10;&#10;Description générée automatiquement">
            <a:extLst>
              <a:ext uri="{FF2B5EF4-FFF2-40B4-BE49-F238E27FC236}">
                <a16:creationId xmlns:a16="http://schemas.microsoft.com/office/drawing/2014/main" id="{C4E107E6-51EE-ED20-018E-B528D52D95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74153"/>
            <a:ext cx="1811867" cy="2523067"/>
          </a:xfrm>
          <a:prstGeom prst="rect">
            <a:avLst/>
          </a:prstGeom>
        </p:spPr>
      </p:pic>
      <p:sp>
        <p:nvSpPr>
          <p:cNvPr id="4" name="ZoneTexte 3">
            <a:extLst>
              <a:ext uri="{FF2B5EF4-FFF2-40B4-BE49-F238E27FC236}">
                <a16:creationId xmlns:a16="http://schemas.microsoft.com/office/drawing/2014/main" id="{27E9D324-D3BB-73FF-CDFF-DE97209995FD}"/>
              </a:ext>
            </a:extLst>
          </p:cNvPr>
          <p:cNvSpPr txBox="1"/>
          <p:nvPr/>
        </p:nvSpPr>
        <p:spPr>
          <a:xfrm>
            <a:off x="302935" y="3015334"/>
            <a:ext cx="8990355" cy="2185214"/>
          </a:xfrm>
          <a:prstGeom prst="rect">
            <a:avLst/>
          </a:prstGeom>
          <a:noFill/>
        </p:spPr>
        <p:txBody>
          <a:bodyPr wrap="square" rtlCol="0">
            <a:spAutoFit/>
          </a:bodyPr>
          <a:lstStyle/>
          <a:p>
            <a:pPr marL="342900" indent="-342900" algn="just">
              <a:buFont typeface="Arial" panose="020B0604020202020204" pitchFamily="34" charset="0"/>
              <a:buChar char="•"/>
            </a:pPr>
            <a:r>
              <a:rPr lang="en-US" sz="2000" dirty="0"/>
              <a:t>Liability for climate change involves human-made greenhouse gas emissions which result in natural disasters causing harm to people or human rights violations </a:t>
            </a:r>
          </a:p>
          <a:p>
            <a:pPr marL="342900" indent="-342900" algn="just">
              <a:buFont typeface="Arial" panose="020B0604020202020204" pitchFamily="34" charset="0"/>
              <a:buChar char="•"/>
            </a:pPr>
            <a:endParaRPr lang="fr-FR" sz="2000" dirty="0"/>
          </a:p>
          <a:p>
            <a:pPr marL="342900" indent="-342900" algn="just">
              <a:buFont typeface="Arial" panose="020B0604020202020204" pitchFamily="34" charset="0"/>
              <a:buChar char="•"/>
            </a:pPr>
            <a:r>
              <a:rPr lang="en-US" sz="2000" dirty="0"/>
              <a:t>For instance, this includes mega fires, extensive drought, extra floods, stronger hurricanes</a:t>
            </a:r>
          </a:p>
          <a:p>
            <a:pPr algn="l"/>
            <a:endParaRPr lang="fr-FR" sz="1600" dirty="0">
              <a:solidFill>
                <a:srgbClr val="776552"/>
              </a:solidFill>
              <a:latin typeface="Garamond" panose="02020404030301010803" pitchFamily="18" charset="0"/>
            </a:endParaRPr>
          </a:p>
        </p:txBody>
      </p:sp>
      <p:sp>
        <p:nvSpPr>
          <p:cNvPr id="6" name="ZoneTexte 5">
            <a:extLst>
              <a:ext uri="{FF2B5EF4-FFF2-40B4-BE49-F238E27FC236}">
                <a16:creationId xmlns:a16="http://schemas.microsoft.com/office/drawing/2014/main" id="{75EF5B8F-6EDD-561B-E502-B77EFEF76291}"/>
              </a:ext>
            </a:extLst>
          </p:cNvPr>
          <p:cNvSpPr txBox="1"/>
          <p:nvPr/>
        </p:nvSpPr>
        <p:spPr>
          <a:xfrm>
            <a:off x="558023" y="1942948"/>
            <a:ext cx="9239119" cy="461665"/>
          </a:xfrm>
          <a:prstGeom prst="rect">
            <a:avLst/>
          </a:prstGeom>
          <a:noFill/>
        </p:spPr>
        <p:txBody>
          <a:bodyPr wrap="square">
            <a:spAutoFit/>
          </a:bodyPr>
          <a:lstStyle/>
          <a:p>
            <a:r>
              <a:rPr lang="fr-FR" sz="2400" b="1" dirty="0"/>
              <a:t>1</a:t>
            </a:r>
            <a:r>
              <a:rPr lang="en-US" sz="2400" b="1" dirty="0"/>
              <a:t>. Introduction: what is liability for climate change? </a:t>
            </a:r>
          </a:p>
        </p:txBody>
      </p:sp>
    </p:spTree>
    <p:extLst>
      <p:ext uri="{BB962C8B-B14F-4D97-AF65-F5344CB8AC3E}">
        <p14:creationId xmlns:p14="http://schemas.microsoft.com/office/powerpoint/2010/main" val="1871975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168872" y="35510"/>
            <a:ext cx="3608213" cy="1538001"/>
          </a:xfrm>
          <a:prstGeom prst="rect">
            <a:avLst/>
          </a:prstGeom>
        </p:spPr>
      </p:pic>
      <p:sp>
        <p:nvSpPr>
          <p:cNvPr id="8" name="TextBox 8"/>
          <p:cNvSpPr txBox="1"/>
          <p:nvPr/>
        </p:nvSpPr>
        <p:spPr>
          <a:xfrm>
            <a:off x="8331200" y="6267450"/>
            <a:ext cx="3742728" cy="410433"/>
          </a:xfrm>
          <a:prstGeom prst="rect">
            <a:avLst/>
          </a:prstGeom>
        </p:spPr>
        <p:txBody>
          <a:bodyPr wrap="square" lIns="0" tIns="0" rIns="0" bIns="0" rtlCol="0" anchor="t">
            <a:spAutoFit/>
          </a:bodyPr>
          <a:lstStyle/>
          <a:p>
            <a:pPr marL="0" marR="0" lvl="0" indent="0" algn="l" defTabSz="609630" rtl="0" eaLnBrk="1" fontAlgn="auto" latinLnBrk="0" hangingPunct="1">
              <a:lnSpc>
                <a:spcPts val="3000"/>
              </a:lnSpc>
              <a:spcBef>
                <a:spcPts val="0"/>
              </a:spcBef>
              <a:spcAft>
                <a:spcPts val="0"/>
              </a:spcAft>
              <a:buClrTx/>
              <a:buSzTx/>
              <a:buFontTx/>
              <a:buNone/>
              <a:tabLst/>
              <a:defRPr/>
            </a:pPr>
            <a:r>
              <a:rPr kumimoji="0" lang="en-US" sz="3600" b="0" i="0" u="none" strike="noStrike" kern="1200" cap="none" spc="-86" normalizeH="0" baseline="0" noProof="0" dirty="0">
                <a:ln>
                  <a:noFill/>
                </a:ln>
                <a:solidFill>
                  <a:srgbClr val="000000"/>
                </a:solidFill>
                <a:effectLst/>
                <a:uLnTx/>
                <a:uFillTx/>
                <a:latin typeface="Gotham"/>
                <a:ea typeface="+mn-ea"/>
                <a:cs typeface="+mn-cs"/>
              </a:rPr>
              <a:t>WWW.UIANET.ORG</a:t>
            </a:r>
          </a:p>
        </p:txBody>
      </p:sp>
      <p:pic>
        <p:nvPicPr>
          <p:cNvPr id="19" name="Image 18" descr="Une image contenant texte, clipart&#10;&#10;Description générée automatiquement">
            <a:extLst>
              <a:ext uri="{FF2B5EF4-FFF2-40B4-BE49-F238E27FC236}">
                <a16:creationId xmlns:a16="http://schemas.microsoft.com/office/drawing/2014/main" id="{B13F895A-9F4B-B246-8305-FAA41AE8FA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61453"/>
            <a:ext cx="1811867" cy="2523067"/>
          </a:xfrm>
          <a:prstGeom prst="rect">
            <a:avLst/>
          </a:prstGeom>
        </p:spPr>
      </p:pic>
      <p:pic>
        <p:nvPicPr>
          <p:cNvPr id="3" name="Image 18" descr="Une image contenant texte, clipart&#10;&#10;Description générée automatiquement">
            <a:extLst>
              <a:ext uri="{FF2B5EF4-FFF2-40B4-BE49-F238E27FC236}">
                <a16:creationId xmlns:a16="http://schemas.microsoft.com/office/drawing/2014/main" id="{C4E107E6-51EE-ED20-018E-B528D52D95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74153"/>
            <a:ext cx="1811867" cy="2523067"/>
          </a:xfrm>
          <a:prstGeom prst="rect">
            <a:avLst/>
          </a:prstGeom>
        </p:spPr>
      </p:pic>
      <p:sp>
        <p:nvSpPr>
          <p:cNvPr id="5" name="ZoneTexte 4">
            <a:extLst>
              <a:ext uri="{FF2B5EF4-FFF2-40B4-BE49-F238E27FC236}">
                <a16:creationId xmlns:a16="http://schemas.microsoft.com/office/drawing/2014/main" id="{A1FE7572-ACCE-B25B-60A6-8C8B59B403AC}"/>
              </a:ext>
            </a:extLst>
          </p:cNvPr>
          <p:cNvSpPr txBox="1"/>
          <p:nvPr/>
        </p:nvSpPr>
        <p:spPr>
          <a:xfrm>
            <a:off x="321733" y="2697220"/>
            <a:ext cx="9307286" cy="1631216"/>
          </a:xfrm>
          <a:prstGeom prst="rect">
            <a:avLst/>
          </a:prstGeom>
          <a:noFill/>
        </p:spPr>
        <p:txBody>
          <a:bodyPr wrap="square">
            <a:spAutoFit/>
          </a:bodyPr>
          <a:lstStyle/>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i="0" u="none" strike="noStrike" kern="1200" cap="none" spc="0" normalizeH="0" baseline="0" noProof="0" dirty="0">
                <a:ln>
                  <a:noFill/>
                </a:ln>
                <a:effectLst/>
                <a:uLnTx/>
                <a:uFillTx/>
                <a:ea typeface="+mn-ea"/>
                <a:cs typeface="+mn-cs"/>
              </a:rPr>
              <a:t>How is such liability for climate change covered under environmental damage insurance policies from a comparative law perspective (France/EU v. US)?</a:t>
            </a: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r-FR" sz="2000" i="0" u="none" strike="noStrike" kern="1200" cap="none" spc="0" normalizeH="0" baseline="0" noProof="0" dirty="0">
              <a:ln>
                <a:noFill/>
              </a:ln>
              <a:effectLst/>
              <a:uLnTx/>
              <a:uFillTx/>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i="0" u="none" strike="noStrike" kern="1200" cap="none" spc="0" normalizeH="0" baseline="0" noProof="0" dirty="0">
                <a:ln>
                  <a:noFill/>
                </a:ln>
                <a:effectLst/>
                <a:uLnTx/>
                <a:uFillTx/>
                <a:ea typeface="+mn-ea"/>
                <a:cs typeface="+mn-cs"/>
              </a:rPr>
              <a:t>I would not deal with such litigation brought against governments, as it does not relate to insurance generally speaking.</a:t>
            </a:r>
          </a:p>
        </p:txBody>
      </p:sp>
      <p:sp>
        <p:nvSpPr>
          <p:cNvPr id="7" name="ZoneTexte 6">
            <a:extLst>
              <a:ext uri="{FF2B5EF4-FFF2-40B4-BE49-F238E27FC236}">
                <a16:creationId xmlns:a16="http://schemas.microsoft.com/office/drawing/2014/main" id="{E1E063EE-600E-25A5-8663-658DC5D9E064}"/>
              </a:ext>
            </a:extLst>
          </p:cNvPr>
          <p:cNvSpPr txBox="1"/>
          <p:nvPr/>
        </p:nvSpPr>
        <p:spPr>
          <a:xfrm>
            <a:off x="503680" y="1935721"/>
            <a:ext cx="6295830"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effectLst/>
                <a:uLnTx/>
                <a:uFillTx/>
                <a:latin typeface="Cormorant" panose="00000500000000000000" pitchFamily="50" charset="0"/>
                <a:ea typeface="+mn-ea"/>
                <a:cs typeface="+mn-cs"/>
              </a:rPr>
              <a:t>2. Claim</a:t>
            </a:r>
          </a:p>
        </p:txBody>
      </p:sp>
    </p:spTree>
    <p:extLst>
      <p:ext uri="{BB962C8B-B14F-4D97-AF65-F5344CB8AC3E}">
        <p14:creationId xmlns:p14="http://schemas.microsoft.com/office/powerpoint/2010/main" val="3739068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224855" y="-102315"/>
            <a:ext cx="3608213" cy="1538001"/>
          </a:xfrm>
          <a:prstGeom prst="rect">
            <a:avLst/>
          </a:prstGeom>
        </p:spPr>
      </p:pic>
      <p:sp>
        <p:nvSpPr>
          <p:cNvPr id="8" name="TextBox 8"/>
          <p:cNvSpPr txBox="1"/>
          <p:nvPr/>
        </p:nvSpPr>
        <p:spPr>
          <a:xfrm>
            <a:off x="8331200" y="6267450"/>
            <a:ext cx="3742728" cy="410433"/>
          </a:xfrm>
          <a:prstGeom prst="rect">
            <a:avLst/>
          </a:prstGeom>
        </p:spPr>
        <p:txBody>
          <a:bodyPr wrap="square" lIns="0" tIns="0" rIns="0" bIns="0" rtlCol="0" anchor="t">
            <a:spAutoFit/>
          </a:bodyPr>
          <a:lstStyle/>
          <a:p>
            <a:pPr marL="0" marR="0" lvl="0" indent="0" algn="l" defTabSz="609630" rtl="0" eaLnBrk="1" fontAlgn="auto" latinLnBrk="0" hangingPunct="1">
              <a:lnSpc>
                <a:spcPts val="3000"/>
              </a:lnSpc>
              <a:spcBef>
                <a:spcPts val="0"/>
              </a:spcBef>
              <a:spcAft>
                <a:spcPts val="0"/>
              </a:spcAft>
              <a:buClrTx/>
              <a:buSzTx/>
              <a:buFontTx/>
              <a:buNone/>
              <a:tabLst/>
              <a:defRPr/>
            </a:pPr>
            <a:r>
              <a:rPr kumimoji="0" lang="en-US" sz="3600" b="0" i="0" u="none" strike="noStrike" kern="1200" cap="none" spc="-86" normalizeH="0" baseline="0" noProof="0" dirty="0">
                <a:ln>
                  <a:noFill/>
                </a:ln>
                <a:solidFill>
                  <a:srgbClr val="000000"/>
                </a:solidFill>
                <a:effectLst/>
                <a:uLnTx/>
                <a:uFillTx/>
                <a:latin typeface="Gotham"/>
                <a:ea typeface="+mn-ea"/>
                <a:cs typeface="+mn-cs"/>
              </a:rPr>
              <a:t>WWW.UIANET.ORG</a:t>
            </a:r>
          </a:p>
        </p:txBody>
      </p:sp>
      <p:pic>
        <p:nvPicPr>
          <p:cNvPr id="19" name="Image 18" descr="Une image contenant texte, clipart&#10;&#10;Description générée automatiquement">
            <a:extLst>
              <a:ext uri="{FF2B5EF4-FFF2-40B4-BE49-F238E27FC236}">
                <a16:creationId xmlns:a16="http://schemas.microsoft.com/office/drawing/2014/main" id="{B13F895A-9F4B-B246-8305-FAA41AE8FA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61453"/>
            <a:ext cx="1811867" cy="2523067"/>
          </a:xfrm>
          <a:prstGeom prst="rect">
            <a:avLst/>
          </a:prstGeom>
        </p:spPr>
      </p:pic>
      <p:pic>
        <p:nvPicPr>
          <p:cNvPr id="3" name="Image 18" descr="Une image contenant texte, clipart&#10;&#10;Description générée automatiquement">
            <a:extLst>
              <a:ext uri="{FF2B5EF4-FFF2-40B4-BE49-F238E27FC236}">
                <a16:creationId xmlns:a16="http://schemas.microsoft.com/office/drawing/2014/main" id="{C4E107E6-51EE-ED20-018E-B528D52D95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74153"/>
            <a:ext cx="1811867" cy="2523067"/>
          </a:xfrm>
          <a:prstGeom prst="rect">
            <a:avLst/>
          </a:prstGeom>
        </p:spPr>
      </p:pic>
      <p:sp>
        <p:nvSpPr>
          <p:cNvPr id="4" name="ZoneTexte 3">
            <a:extLst>
              <a:ext uri="{FF2B5EF4-FFF2-40B4-BE49-F238E27FC236}">
                <a16:creationId xmlns:a16="http://schemas.microsoft.com/office/drawing/2014/main" id="{766F3D22-8DF6-503F-B84B-FAED7335BA7C}"/>
              </a:ext>
            </a:extLst>
          </p:cNvPr>
          <p:cNvSpPr txBox="1"/>
          <p:nvPr/>
        </p:nvSpPr>
        <p:spPr>
          <a:xfrm>
            <a:off x="56905" y="3543617"/>
            <a:ext cx="10057479" cy="1877437"/>
          </a:xfrm>
          <a:prstGeom prst="rect">
            <a:avLst/>
          </a:prstGeom>
          <a:noFill/>
        </p:spPr>
        <p:txBody>
          <a:bodyPr wrap="square" rtlCol="0">
            <a:spAutoFit/>
          </a:bodyPr>
          <a:lstStyle/>
          <a:p>
            <a:pPr marL="342900" indent="-342900" algn="just">
              <a:buFont typeface="Arial" panose="020B0604020202020204" pitchFamily="34" charset="0"/>
              <a:buChar char="•"/>
            </a:pPr>
            <a:r>
              <a:rPr lang="en-US" sz="2000" dirty="0"/>
              <a:t>This concerns a fire that spreads to neighboring properties as a result of the occurrence of projections of sudden pollution of flammable substances on these properties.</a:t>
            </a:r>
          </a:p>
          <a:p>
            <a:pPr algn="just"/>
            <a:endParaRPr lang="fr-FR" sz="2000" dirty="0"/>
          </a:p>
          <a:p>
            <a:pPr marL="342900" indent="-342900" algn="just">
              <a:buFont typeface="Arial" panose="020B0604020202020204" pitchFamily="34" charset="0"/>
              <a:buChar char="•"/>
            </a:pPr>
            <a:r>
              <a:rPr lang="en-US" sz="2000" dirty="0"/>
              <a:t>As a result of climate change, such fires may further increase and even result in more serious damage such droughts. (E.g., fires in California, Southern Europe…).</a:t>
            </a:r>
          </a:p>
          <a:p>
            <a:endParaRPr lang="fr-FR" sz="1600" dirty="0">
              <a:solidFill>
                <a:srgbClr val="776552"/>
              </a:solidFill>
              <a:latin typeface="Garamond" panose="02020404030301010803" pitchFamily="18" charset="0"/>
            </a:endParaRPr>
          </a:p>
        </p:txBody>
      </p:sp>
      <p:sp>
        <p:nvSpPr>
          <p:cNvPr id="5" name="ZoneTexte 4">
            <a:extLst>
              <a:ext uri="{FF2B5EF4-FFF2-40B4-BE49-F238E27FC236}">
                <a16:creationId xmlns:a16="http://schemas.microsoft.com/office/drawing/2014/main" id="{F1E3610A-9869-163B-F7AD-C663A2BD1EFF}"/>
              </a:ext>
            </a:extLst>
          </p:cNvPr>
          <p:cNvSpPr txBox="1"/>
          <p:nvPr/>
        </p:nvSpPr>
        <p:spPr>
          <a:xfrm>
            <a:off x="377717" y="2919138"/>
            <a:ext cx="6093822" cy="400110"/>
          </a:xfrm>
          <a:prstGeom prst="rect">
            <a:avLst/>
          </a:prstGeom>
          <a:noFill/>
        </p:spPr>
        <p:txBody>
          <a:bodyPr wrap="square">
            <a:spAutoFit/>
          </a:bodyPr>
          <a:lstStyle/>
          <a:p>
            <a:r>
              <a:rPr lang="fr-FR" sz="2000" b="1" dirty="0" err="1">
                <a:solidFill>
                  <a:schemeClr val="accent3">
                    <a:lumMod val="75000"/>
                  </a:schemeClr>
                </a:solidFill>
                <a:latin typeface="Cormorant" panose="00000500000000000000" pitchFamily="50" charset="0"/>
              </a:rPr>
              <a:t>Factual</a:t>
            </a:r>
            <a:r>
              <a:rPr lang="fr-FR" sz="2000" b="1" dirty="0">
                <a:solidFill>
                  <a:schemeClr val="accent3">
                    <a:lumMod val="75000"/>
                  </a:schemeClr>
                </a:solidFill>
                <a:latin typeface="Cormorant" panose="00000500000000000000" pitchFamily="50" charset="0"/>
              </a:rPr>
              <a:t> situation</a:t>
            </a:r>
          </a:p>
        </p:txBody>
      </p:sp>
      <p:sp>
        <p:nvSpPr>
          <p:cNvPr id="6" name="ZoneTexte 5">
            <a:extLst>
              <a:ext uri="{FF2B5EF4-FFF2-40B4-BE49-F238E27FC236}">
                <a16:creationId xmlns:a16="http://schemas.microsoft.com/office/drawing/2014/main" id="{E3ABF6FC-BC8A-F040-2FA0-90A2E95855C6}"/>
              </a:ext>
            </a:extLst>
          </p:cNvPr>
          <p:cNvSpPr txBox="1"/>
          <p:nvPr/>
        </p:nvSpPr>
        <p:spPr>
          <a:xfrm>
            <a:off x="349724" y="1749587"/>
            <a:ext cx="9186162" cy="830997"/>
          </a:xfrm>
          <a:prstGeom prst="rect">
            <a:avLst/>
          </a:prstGeom>
          <a:noFill/>
        </p:spPr>
        <p:txBody>
          <a:bodyPr wrap="square" rtlCol="0" anchor="ctr">
            <a:spAutoFit/>
          </a:bodyPr>
          <a:lstStyle/>
          <a:p>
            <a:r>
              <a:rPr lang="en-US" sz="2400" b="1" dirty="0">
                <a:latin typeface="Cormorant" panose="00000500000000000000" pitchFamily="50" charset="0"/>
              </a:rPr>
              <a:t>3.1. 1st scenario : coverage of pollution caused in a sudden manner, especially under the so-called hostile fire theory</a:t>
            </a:r>
          </a:p>
        </p:txBody>
      </p:sp>
    </p:spTree>
    <p:extLst>
      <p:ext uri="{BB962C8B-B14F-4D97-AF65-F5344CB8AC3E}">
        <p14:creationId xmlns:p14="http://schemas.microsoft.com/office/powerpoint/2010/main" val="186931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136215" y="16278"/>
            <a:ext cx="3608213" cy="1538001"/>
          </a:xfrm>
          <a:prstGeom prst="rect">
            <a:avLst/>
          </a:prstGeom>
        </p:spPr>
      </p:pic>
      <p:sp>
        <p:nvSpPr>
          <p:cNvPr id="8" name="TextBox 8"/>
          <p:cNvSpPr txBox="1"/>
          <p:nvPr/>
        </p:nvSpPr>
        <p:spPr>
          <a:xfrm>
            <a:off x="8331200" y="6267450"/>
            <a:ext cx="3742728" cy="410433"/>
          </a:xfrm>
          <a:prstGeom prst="rect">
            <a:avLst/>
          </a:prstGeom>
        </p:spPr>
        <p:txBody>
          <a:bodyPr wrap="square" lIns="0" tIns="0" rIns="0" bIns="0" rtlCol="0" anchor="t">
            <a:spAutoFit/>
          </a:bodyPr>
          <a:lstStyle/>
          <a:p>
            <a:pPr marL="0" marR="0" lvl="0" indent="0" algn="l" defTabSz="609630" rtl="0" eaLnBrk="1" fontAlgn="auto" latinLnBrk="0" hangingPunct="1">
              <a:lnSpc>
                <a:spcPts val="3000"/>
              </a:lnSpc>
              <a:spcBef>
                <a:spcPts val="0"/>
              </a:spcBef>
              <a:spcAft>
                <a:spcPts val="0"/>
              </a:spcAft>
              <a:buClrTx/>
              <a:buSzTx/>
              <a:buFontTx/>
              <a:buNone/>
              <a:tabLst/>
              <a:defRPr/>
            </a:pPr>
            <a:r>
              <a:rPr kumimoji="0" lang="en-US" sz="3600" b="0" i="0" u="none" strike="noStrike" kern="1200" cap="none" spc="-86" normalizeH="0" baseline="0" noProof="0" dirty="0">
                <a:ln>
                  <a:noFill/>
                </a:ln>
                <a:solidFill>
                  <a:srgbClr val="000000"/>
                </a:solidFill>
                <a:effectLst/>
                <a:uLnTx/>
                <a:uFillTx/>
                <a:latin typeface="Gotham"/>
                <a:ea typeface="+mn-ea"/>
                <a:cs typeface="+mn-cs"/>
              </a:rPr>
              <a:t>WWW.UIANET.ORG</a:t>
            </a:r>
          </a:p>
        </p:txBody>
      </p:sp>
      <p:pic>
        <p:nvPicPr>
          <p:cNvPr id="19" name="Image 18" descr="Une image contenant texte, clipart&#10;&#10;Description générée automatiquement">
            <a:extLst>
              <a:ext uri="{FF2B5EF4-FFF2-40B4-BE49-F238E27FC236}">
                <a16:creationId xmlns:a16="http://schemas.microsoft.com/office/drawing/2014/main" id="{B13F895A-9F4B-B246-8305-FAA41AE8FA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61453"/>
            <a:ext cx="1811867" cy="2523067"/>
          </a:xfrm>
          <a:prstGeom prst="rect">
            <a:avLst/>
          </a:prstGeom>
        </p:spPr>
      </p:pic>
      <p:pic>
        <p:nvPicPr>
          <p:cNvPr id="3" name="Image 18" descr="Une image contenant texte, clipart&#10;&#10;Description générée automatiquement">
            <a:extLst>
              <a:ext uri="{FF2B5EF4-FFF2-40B4-BE49-F238E27FC236}">
                <a16:creationId xmlns:a16="http://schemas.microsoft.com/office/drawing/2014/main" id="{C4E107E6-51EE-ED20-018E-B528D52D95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74153"/>
            <a:ext cx="1811867" cy="2523067"/>
          </a:xfrm>
          <a:prstGeom prst="rect">
            <a:avLst/>
          </a:prstGeom>
        </p:spPr>
      </p:pic>
      <p:sp>
        <p:nvSpPr>
          <p:cNvPr id="5" name="ZoneTexte 4">
            <a:extLst>
              <a:ext uri="{FF2B5EF4-FFF2-40B4-BE49-F238E27FC236}">
                <a16:creationId xmlns:a16="http://schemas.microsoft.com/office/drawing/2014/main" id="{4292B581-A23C-C7CF-96D2-3CF7C1010E9E}"/>
              </a:ext>
            </a:extLst>
          </p:cNvPr>
          <p:cNvSpPr txBox="1"/>
          <p:nvPr/>
        </p:nvSpPr>
        <p:spPr>
          <a:xfrm>
            <a:off x="136215" y="2967936"/>
            <a:ext cx="8953888" cy="2862322"/>
          </a:xfrm>
          <a:prstGeom prst="rect">
            <a:avLst/>
          </a:prstGeom>
          <a:noFill/>
        </p:spPr>
        <p:txBody>
          <a:bodyPr wrap="square">
            <a:spAutoFit/>
          </a:bodyPr>
          <a:lstStyle/>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effectLst/>
                <a:uLnTx/>
                <a:uFillTx/>
                <a:ea typeface="+mn-ea"/>
                <a:cs typeface="+mn-cs"/>
              </a:rPr>
              <a:t>In the US, coverage could then be available as an exception to the pollution coverage exclusion in CGL insurance policies.</a:t>
            </a: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r-FR" sz="2000" b="0" i="0" u="none" strike="noStrike" kern="1200" cap="none" spc="0" normalizeH="0" baseline="0" noProof="0" dirty="0">
              <a:ln>
                <a:noFill/>
              </a:ln>
              <a:effectLst/>
              <a:uLnTx/>
              <a:uFillTx/>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effectLst/>
                <a:uLnTx/>
                <a:uFillTx/>
                <a:ea typeface="+mn-ea"/>
                <a:cs typeface="+mn-cs"/>
              </a:rPr>
              <a:t>In most EU countries, it would be deemed to be directly covered under CGL insurance policies. In France, it would be covered in the context of property damage policies.</a:t>
            </a: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r-FR" sz="2000" b="0" i="0" u="none" strike="noStrike" kern="1200" cap="none" spc="0" normalizeH="0" baseline="0" noProof="0" dirty="0">
              <a:ln>
                <a:noFill/>
              </a:ln>
              <a:effectLst/>
              <a:uLnTx/>
              <a:uFillTx/>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effectLst/>
                <a:uLnTx/>
                <a:uFillTx/>
                <a:ea typeface="+mn-ea"/>
                <a:cs typeface="+mn-cs"/>
              </a:rPr>
              <a:t>Therefore, environmental damage caused by such surrounding fires, even local droughts, would be granted coverage. </a:t>
            </a:r>
          </a:p>
        </p:txBody>
      </p:sp>
      <p:sp>
        <p:nvSpPr>
          <p:cNvPr id="7" name="ZoneTexte 6">
            <a:extLst>
              <a:ext uri="{FF2B5EF4-FFF2-40B4-BE49-F238E27FC236}">
                <a16:creationId xmlns:a16="http://schemas.microsoft.com/office/drawing/2014/main" id="{443C764C-81D6-5F43-70ED-BC5846D59DF0}"/>
              </a:ext>
            </a:extLst>
          </p:cNvPr>
          <p:cNvSpPr txBox="1"/>
          <p:nvPr/>
        </p:nvSpPr>
        <p:spPr>
          <a:xfrm>
            <a:off x="255253" y="2502512"/>
            <a:ext cx="6295830"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err="1">
                <a:ln>
                  <a:noFill/>
                </a:ln>
                <a:solidFill>
                  <a:schemeClr val="accent3">
                    <a:lumMod val="75000"/>
                  </a:schemeClr>
                </a:solidFill>
                <a:effectLst/>
                <a:uLnTx/>
                <a:uFillTx/>
                <a:latin typeface="Cormorant" panose="00000500000000000000" pitchFamily="50" charset="0"/>
                <a:ea typeface="+mn-ea"/>
                <a:cs typeface="+mn-cs"/>
              </a:rPr>
              <a:t>Insurance</a:t>
            </a:r>
            <a:r>
              <a:rPr kumimoji="0" lang="fr-FR" sz="2000" b="1" i="0" u="none" strike="noStrike" kern="1200" cap="none" spc="0" normalizeH="0" baseline="0" noProof="0" dirty="0">
                <a:ln>
                  <a:noFill/>
                </a:ln>
                <a:solidFill>
                  <a:schemeClr val="accent3">
                    <a:lumMod val="75000"/>
                  </a:schemeClr>
                </a:solidFill>
                <a:effectLst/>
                <a:uLnTx/>
                <a:uFillTx/>
                <a:latin typeface="Cormorant" panose="00000500000000000000" pitchFamily="50" charset="0"/>
                <a:ea typeface="+mn-ea"/>
                <a:cs typeface="+mn-cs"/>
              </a:rPr>
              <a:t> application</a:t>
            </a:r>
          </a:p>
        </p:txBody>
      </p:sp>
      <p:sp>
        <p:nvSpPr>
          <p:cNvPr id="10" name="ZoneTexte 9">
            <a:extLst>
              <a:ext uri="{FF2B5EF4-FFF2-40B4-BE49-F238E27FC236}">
                <a16:creationId xmlns:a16="http://schemas.microsoft.com/office/drawing/2014/main" id="{3FCF58A1-E68C-2613-46BC-5F6A021441D7}"/>
              </a:ext>
            </a:extLst>
          </p:cNvPr>
          <p:cNvSpPr txBox="1"/>
          <p:nvPr/>
        </p:nvSpPr>
        <p:spPr>
          <a:xfrm>
            <a:off x="255253" y="1554279"/>
            <a:ext cx="9292370" cy="830997"/>
          </a:xfrm>
          <a:prstGeom prst="rect">
            <a:avLst/>
          </a:prstGeom>
          <a:noFill/>
        </p:spPr>
        <p:txBody>
          <a:bodyPr wrap="square">
            <a:spAutoFit/>
          </a:bodyPr>
          <a:lstStyle/>
          <a:p>
            <a:r>
              <a:rPr lang="en-US" sz="2400" b="1" dirty="0"/>
              <a:t>3.2. 1st scenario : coverage of pollution caused in a sudden manner, especially under the so-called hostile fire theory</a:t>
            </a:r>
          </a:p>
        </p:txBody>
      </p:sp>
    </p:spTree>
    <p:extLst>
      <p:ext uri="{BB962C8B-B14F-4D97-AF65-F5344CB8AC3E}">
        <p14:creationId xmlns:p14="http://schemas.microsoft.com/office/powerpoint/2010/main" val="657366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173538" y="26797"/>
            <a:ext cx="3115504" cy="1327984"/>
          </a:xfrm>
          <a:prstGeom prst="rect">
            <a:avLst/>
          </a:prstGeom>
        </p:spPr>
      </p:pic>
      <p:sp>
        <p:nvSpPr>
          <p:cNvPr id="8" name="TextBox 8"/>
          <p:cNvSpPr txBox="1"/>
          <p:nvPr/>
        </p:nvSpPr>
        <p:spPr>
          <a:xfrm>
            <a:off x="8331200" y="6267450"/>
            <a:ext cx="3742728" cy="410433"/>
          </a:xfrm>
          <a:prstGeom prst="rect">
            <a:avLst/>
          </a:prstGeom>
        </p:spPr>
        <p:txBody>
          <a:bodyPr wrap="square" lIns="0" tIns="0" rIns="0" bIns="0" rtlCol="0" anchor="t">
            <a:spAutoFit/>
          </a:bodyPr>
          <a:lstStyle/>
          <a:p>
            <a:pPr marL="0" marR="0" lvl="0" indent="0" algn="l" defTabSz="609630" rtl="0" eaLnBrk="1" fontAlgn="auto" latinLnBrk="0" hangingPunct="1">
              <a:lnSpc>
                <a:spcPts val="3000"/>
              </a:lnSpc>
              <a:spcBef>
                <a:spcPts val="0"/>
              </a:spcBef>
              <a:spcAft>
                <a:spcPts val="0"/>
              </a:spcAft>
              <a:buClrTx/>
              <a:buSzTx/>
              <a:buFontTx/>
              <a:buNone/>
              <a:tabLst/>
              <a:defRPr/>
            </a:pPr>
            <a:r>
              <a:rPr kumimoji="0" lang="en-US" sz="3600" b="0" i="0" u="none" strike="noStrike" kern="1200" cap="none" spc="-86" normalizeH="0" baseline="0" noProof="0" dirty="0">
                <a:ln>
                  <a:noFill/>
                </a:ln>
                <a:solidFill>
                  <a:srgbClr val="000000"/>
                </a:solidFill>
                <a:effectLst/>
                <a:uLnTx/>
                <a:uFillTx/>
                <a:latin typeface="Gotham"/>
                <a:ea typeface="+mn-ea"/>
                <a:cs typeface="+mn-cs"/>
              </a:rPr>
              <a:t>WWW.UIANET.ORG</a:t>
            </a:r>
          </a:p>
        </p:txBody>
      </p:sp>
      <p:pic>
        <p:nvPicPr>
          <p:cNvPr id="19" name="Image 18" descr="Une image contenant texte, clipart&#10;&#10;Description générée automatiquement">
            <a:extLst>
              <a:ext uri="{FF2B5EF4-FFF2-40B4-BE49-F238E27FC236}">
                <a16:creationId xmlns:a16="http://schemas.microsoft.com/office/drawing/2014/main" id="{B13F895A-9F4B-B246-8305-FAA41AE8FA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61453"/>
            <a:ext cx="1811867" cy="2523067"/>
          </a:xfrm>
          <a:prstGeom prst="rect">
            <a:avLst/>
          </a:prstGeom>
        </p:spPr>
      </p:pic>
      <p:pic>
        <p:nvPicPr>
          <p:cNvPr id="3" name="Image 18" descr="Une image contenant texte, clipart&#10;&#10;Description générée automatiquement">
            <a:extLst>
              <a:ext uri="{FF2B5EF4-FFF2-40B4-BE49-F238E27FC236}">
                <a16:creationId xmlns:a16="http://schemas.microsoft.com/office/drawing/2014/main" id="{C4E107E6-51EE-ED20-018E-B528D52D95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74153"/>
            <a:ext cx="1811867" cy="2523067"/>
          </a:xfrm>
          <a:prstGeom prst="rect">
            <a:avLst/>
          </a:prstGeom>
        </p:spPr>
      </p:pic>
      <p:sp>
        <p:nvSpPr>
          <p:cNvPr id="7" name="ZoneTexte 6">
            <a:extLst>
              <a:ext uri="{FF2B5EF4-FFF2-40B4-BE49-F238E27FC236}">
                <a16:creationId xmlns:a16="http://schemas.microsoft.com/office/drawing/2014/main" id="{D83808D9-A0C8-AAC9-CE47-E0C4F7A71C0B}"/>
              </a:ext>
            </a:extLst>
          </p:cNvPr>
          <p:cNvSpPr txBox="1"/>
          <p:nvPr/>
        </p:nvSpPr>
        <p:spPr>
          <a:xfrm>
            <a:off x="118072" y="2589509"/>
            <a:ext cx="9986981" cy="3477875"/>
          </a:xfrm>
          <a:prstGeom prst="rect">
            <a:avLst/>
          </a:prstGeom>
          <a:noFill/>
        </p:spPr>
        <p:txBody>
          <a:bodyPr wrap="square">
            <a:spAutoFit/>
          </a:bodyPr>
          <a:lstStyle/>
          <a:p>
            <a:pPr marL="342900" indent="-342900" algn="just">
              <a:buFont typeface="Arial" panose="020B0604020202020204" pitchFamily="34" charset="0"/>
              <a:buChar char="•"/>
            </a:pPr>
            <a:r>
              <a:rPr lang="en-US" sz="2000" dirty="0"/>
              <a:t>This scenario matches a noticeable case pending in Germany referred to as </a:t>
            </a:r>
            <a:r>
              <a:rPr lang="en-US" sz="2000" dirty="0" err="1"/>
              <a:t>Lliuya</a:t>
            </a:r>
            <a:r>
              <a:rPr lang="en-US" sz="2000" dirty="0"/>
              <a:t> v RWE AG.</a:t>
            </a:r>
          </a:p>
          <a:p>
            <a:pPr marL="342900" indent="-342900" algn="just">
              <a:buFont typeface="Arial" panose="020B0604020202020204" pitchFamily="34" charset="0"/>
              <a:buChar char="•"/>
            </a:pPr>
            <a:endParaRPr lang="fr-FR" sz="2000" dirty="0"/>
          </a:p>
          <a:p>
            <a:pPr marL="342900" indent="-342900" algn="just">
              <a:buFont typeface="Arial" panose="020B0604020202020204" pitchFamily="34" charset="0"/>
              <a:buChar char="•"/>
            </a:pPr>
            <a:r>
              <a:rPr lang="en-US" sz="2000" dirty="0"/>
              <a:t>It involves a local community in Peru which received floods from a nearby glacier after it started to melt as a result of greenhouse gases. </a:t>
            </a:r>
          </a:p>
          <a:p>
            <a:pPr marL="342900" indent="-342900" algn="just">
              <a:buFont typeface="Arial" panose="020B0604020202020204" pitchFamily="34" charset="0"/>
              <a:buChar char="•"/>
            </a:pPr>
            <a:endParaRPr lang="fr-FR" sz="2000" dirty="0"/>
          </a:p>
          <a:p>
            <a:pPr marL="342900" indent="-342900" algn="just">
              <a:buFont typeface="Arial" panose="020B0604020202020204" pitchFamily="34" charset="0"/>
              <a:buChar char="•"/>
            </a:pPr>
            <a:r>
              <a:rPr lang="en-US" sz="2000" dirty="0"/>
              <a:t>The Peruvian community sued the German industrial company based on its share of greenhouse gas emissions since its foundation during the industrial revolution in the 19th century.</a:t>
            </a:r>
          </a:p>
          <a:p>
            <a:pPr algn="just"/>
            <a:endParaRPr lang="fr-FR" sz="2000" dirty="0"/>
          </a:p>
          <a:p>
            <a:pPr marL="342900" indent="-342900" algn="just">
              <a:buFont typeface="Arial" panose="020B0604020202020204" pitchFamily="34" charset="0"/>
              <a:buChar char="•"/>
            </a:pPr>
            <a:r>
              <a:rPr lang="en-US" sz="2000" dirty="0"/>
              <a:t>They seek compensation for the flooding damage from the German company.</a:t>
            </a:r>
          </a:p>
        </p:txBody>
      </p:sp>
      <p:sp>
        <p:nvSpPr>
          <p:cNvPr id="11" name="ZoneTexte 10">
            <a:extLst>
              <a:ext uri="{FF2B5EF4-FFF2-40B4-BE49-F238E27FC236}">
                <a16:creationId xmlns:a16="http://schemas.microsoft.com/office/drawing/2014/main" id="{3FBAB3CE-2017-59F9-8951-E48DD77926CA}"/>
              </a:ext>
            </a:extLst>
          </p:cNvPr>
          <p:cNvSpPr txBox="1"/>
          <p:nvPr/>
        </p:nvSpPr>
        <p:spPr>
          <a:xfrm>
            <a:off x="420498" y="2314615"/>
            <a:ext cx="6093822" cy="400110"/>
          </a:xfrm>
          <a:prstGeom prst="rect">
            <a:avLst/>
          </a:prstGeom>
          <a:noFill/>
        </p:spPr>
        <p:txBody>
          <a:bodyPr wrap="square">
            <a:spAutoFit/>
          </a:bodyPr>
          <a:lstStyle/>
          <a:p>
            <a:r>
              <a:rPr lang="fr-FR" sz="2000" b="1" dirty="0" err="1">
                <a:solidFill>
                  <a:schemeClr val="accent3">
                    <a:lumMod val="75000"/>
                  </a:schemeClr>
                </a:solidFill>
                <a:latin typeface="Cormorant" panose="00000500000000000000" pitchFamily="50" charset="0"/>
              </a:rPr>
              <a:t>Facts</a:t>
            </a:r>
            <a:endParaRPr lang="fr-FR" sz="2000" b="1" dirty="0">
              <a:solidFill>
                <a:schemeClr val="accent3">
                  <a:lumMod val="75000"/>
                </a:schemeClr>
              </a:solidFill>
              <a:latin typeface="Cormorant" panose="00000500000000000000" pitchFamily="50" charset="0"/>
            </a:endParaRPr>
          </a:p>
        </p:txBody>
      </p:sp>
      <p:sp>
        <p:nvSpPr>
          <p:cNvPr id="13" name="ZoneTexte 12">
            <a:extLst>
              <a:ext uri="{FF2B5EF4-FFF2-40B4-BE49-F238E27FC236}">
                <a16:creationId xmlns:a16="http://schemas.microsoft.com/office/drawing/2014/main" id="{8A4160E4-9EDE-6089-FA94-1BF9AB25F88C}"/>
              </a:ext>
            </a:extLst>
          </p:cNvPr>
          <p:cNvSpPr txBox="1"/>
          <p:nvPr/>
        </p:nvSpPr>
        <p:spPr>
          <a:xfrm>
            <a:off x="420497" y="1483618"/>
            <a:ext cx="9306665"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ormorant" panose="00000500000000000000" pitchFamily="50" charset="0"/>
                <a:ea typeface="+mn-ea"/>
                <a:cs typeface="+mn-cs"/>
              </a:rPr>
              <a:t>4.1. 2nd scenario: coverage of gradual pollution by greenhouse gas emissions causing climate change</a:t>
            </a:r>
          </a:p>
        </p:txBody>
      </p:sp>
    </p:spTree>
    <p:extLst>
      <p:ext uri="{BB962C8B-B14F-4D97-AF65-F5344CB8AC3E}">
        <p14:creationId xmlns:p14="http://schemas.microsoft.com/office/powerpoint/2010/main" val="1784616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168872" y="163558"/>
            <a:ext cx="3608213" cy="1538001"/>
          </a:xfrm>
          <a:prstGeom prst="rect">
            <a:avLst/>
          </a:prstGeom>
        </p:spPr>
      </p:pic>
      <p:sp>
        <p:nvSpPr>
          <p:cNvPr id="8" name="TextBox 8"/>
          <p:cNvSpPr txBox="1"/>
          <p:nvPr/>
        </p:nvSpPr>
        <p:spPr>
          <a:xfrm>
            <a:off x="8331200" y="6267450"/>
            <a:ext cx="3742728" cy="410433"/>
          </a:xfrm>
          <a:prstGeom prst="rect">
            <a:avLst/>
          </a:prstGeom>
        </p:spPr>
        <p:txBody>
          <a:bodyPr wrap="square" lIns="0" tIns="0" rIns="0" bIns="0" rtlCol="0" anchor="t">
            <a:spAutoFit/>
          </a:bodyPr>
          <a:lstStyle/>
          <a:p>
            <a:pPr marL="0" marR="0" lvl="0" indent="0" algn="l" defTabSz="609630" rtl="0" eaLnBrk="1" fontAlgn="auto" latinLnBrk="0" hangingPunct="1">
              <a:lnSpc>
                <a:spcPts val="3000"/>
              </a:lnSpc>
              <a:spcBef>
                <a:spcPts val="0"/>
              </a:spcBef>
              <a:spcAft>
                <a:spcPts val="0"/>
              </a:spcAft>
              <a:buClrTx/>
              <a:buSzTx/>
              <a:buFontTx/>
              <a:buNone/>
              <a:tabLst/>
              <a:defRPr/>
            </a:pPr>
            <a:r>
              <a:rPr kumimoji="0" lang="en-US" sz="3600" b="0" i="0" u="none" strike="noStrike" kern="1200" cap="none" spc="-86" normalizeH="0" baseline="0" noProof="0" dirty="0">
                <a:ln>
                  <a:noFill/>
                </a:ln>
                <a:solidFill>
                  <a:srgbClr val="000000"/>
                </a:solidFill>
                <a:effectLst/>
                <a:uLnTx/>
                <a:uFillTx/>
                <a:latin typeface="Gotham"/>
                <a:ea typeface="+mn-ea"/>
                <a:cs typeface="+mn-cs"/>
              </a:rPr>
              <a:t>WWW.UIANET.ORG</a:t>
            </a:r>
          </a:p>
        </p:txBody>
      </p:sp>
      <p:pic>
        <p:nvPicPr>
          <p:cNvPr id="19" name="Image 18" descr="Une image contenant texte, clipart&#10;&#10;Description générée automatiquement">
            <a:extLst>
              <a:ext uri="{FF2B5EF4-FFF2-40B4-BE49-F238E27FC236}">
                <a16:creationId xmlns:a16="http://schemas.microsoft.com/office/drawing/2014/main" id="{B13F895A-9F4B-B246-8305-FAA41AE8FA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61453"/>
            <a:ext cx="1811867" cy="2523067"/>
          </a:xfrm>
          <a:prstGeom prst="rect">
            <a:avLst/>
          </a:prstGeom>
        </p:spPr>
      </p:pic>
      <p:pic>
        <p:nvPicPr>
          <p:cNvPr id="3" name="Image 18" descr="Une image contenant texte, clipart&#10;&#10;Description générée automatiquement">
            <a:extLst>
              <a:ext uri="{FF2B5EF4-FFF2-40B4-BE49-F238E27FC236}">
                <a16:creationId xmlns:a16="http://schemas.microsoft.com/office/drawing/2014/main" id="{C4E107E6-51EE-ED20-018E-B528D52D95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74153"/>
            <a:ext cx="1811867" cy="2523067"/>
          </a:xfrm>
          <a:prstGeom prst="rect">
            <a:avLst/>
          </a:prstGeom>
        </p:spPr>
      </p:pic>
      <p:sp>
        <p:nvSpPr>
          <p:cNvPr id="5" name="ZoneTexte 4">
            <a:extLst>
              <a:ext uri="{FF2B5EF4-FFF2-40B4-BE49-F238E27FC236}">
                <a16:creationId xmlns:a16="http://schemas.microsoft.com/office/drawing/2014/main" id="{5D88AA49-3D2D-E601-C3C1-B0B93B44E0D3}"/>
              </a:ext>
            </a:extLst>
          </p:cNvPr>
          <p:cNvSpPr txBox="1"/>
          <p:nvPr/>
        </p:nvSpPr>
        <p:spPr>
          <a:xfrm>
            <a:off x="83975" y="2999768"/>
            <a:ext cx="9800887" cy="2862322"/>
          </a:xfrm>
          <a:prstGeom prst="rect">
            <a:avLst/>
          </a:prstGeom>
          <a:noFill/>
        </p:spPr>
        <p:txBody>
          <a:bodyPr wrap="square">
            <a:spAutoFit/>
          </a:bodyPr>
          <a:lstStyle/>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effectLst/>
                <a:uLnTx/>
                <a:uFillTx/>
                <a:ea typeface="+mn-ea"/>
                <a:cs typeface="+mn-cs"/>
              </a:rPr>
              <a:t>After the trial court dismissed the case for lack of admissibility, the Court of Appeals has now reinstated the case. </a:t>
            </a: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r-FR" sz="2000" b="0" i="0" u="none" strike="noStrike" kern="1200" cap="none" spc="0" normalizeH="0" baseline="0" noProof="0" dirty="0">
              <a:ln>
                <a:noFill/>
              </a:ln>
              <a:effectLst/>
              <a:uLnTx/>
              <a:uFillTx/>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effectLst/>
                <a:uLnTx/>
                <a:uFillTx/>
                <a:ea typeface="+mn-ea"/>
                <a:cs typeface="+mn-cs"/>
              </a:rPr>
              <a:t>The appellate panel especially deemed that the new scientific theory of attribution could determine the German company’s share of greenhouse gas emissions over time.</a:t>
            </a: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r-FR" sz="2000" b="0" i="0" u="none" strike="noStrike" kern="1200" cap="none" spc="0" normalizeH="0" baseline="0" noProof="0" dirty="0">
              <a:ln>
                <a:noFill/>
              </a:ln>
              <a:effectLst/>
              <a:uLnTx/>
              <a:uFillTx/>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effectLst/>
                <a:uLnTx/>
                <a:uFillTx/>
                <a:ea typeface="+mn-ea"/>
                <a:cs typeface="+mn-cs"/>
              </a:rPr>
              <a:t>Therefore, there could be determined its apportionment of liability for the flooding damage suffered by the Peruvian community, which is now to be decided on the merits by German courts.</a:t>
            </a:r>
          </a:p>
        </p:txBody>
      </p:sp>
      <p:sp>
        <p:nvSpPr>
          <p:cNvPr id="6" name="ZoneTexte 5">
            <a:extLst>
              <a:ext uri="{FF2B5EF4-FFF2-40B4-BE49-F238E27FC236}">
                <a16:creationId xmlns:a16="http://schemas.microsoft.com/office/drawing/2014/main" id="{2E1ECE8F-4627-A9C1-A7C3-CD7474C12AED}"/>
              </a:ext>
            </a:extLst>
          </p:cNvPr>
          <p:cNvSpPr txBox="1"/>
          <p:nvPr/>
        </p:nvSpPr>
        <p:spPr>
          <a:xfrm>
            <a:off x="289075" y="2525397"/>
            <a:ext cx="6093822" cy="400110"/>
          </a:xfrm>
          <a:prstGeom prst="rect">
            <a:avLst/>
          </a:prstGeom>
          <a:noFill/>
        </p:spPr>
        <p:txBody>
          <a:bodyPr wrap="square">
            <a:spAutoFit/>
          </a:bodyPr>
          <a:lstStyle/>
          <a:p>
            <a:r>
              <a:rPr lang="fr-FR" sz="2000" b="1" dirty="0" err="1">
                <a:solidFill>
                  <a:schemeClr val="accent3">
                    <a:lumMod val="75000"/>
                  </a:schemeClr>
                </a:solidFill>
                <a:latin typeface="Cormorant" panose="00000500000000000000" pitchFamily="50" charset="0"/>
              </a:rPr>
              <a:t>Proceedings</a:t>
            </a:r>
            <a:endParaRPr lang="fr-FR" sz="2000" b="1" dirty="0">
              <a:solidFill>
                <a:schemeClr val="accent3">
                  <a:lumMod val="75000"/>
                </a:schemeClr>
              </a:solidFill>
              <a:latin typeface="Cormorant" panose="00000500000000000000" pitchFamily="50" charset="0"/>
            </a:endParaRPr>
          </a:p>
        </p:txBody>
      </p:sp>
      <p:sp>
        <p:nvSpPr>
          <p:cNvPr id="9" name="ZoneTexte 8">
            <a:extLst>
              <a:ext uri="{FF2B5EF4-FFF2-40B4-BE49-F238E27FC236}">
                <a16:creationId xmlns:a16="http://schemas.microsoft.com/office/drawing/2014/main" id="{6363684E-F186-35F7-9B17-8E3892235843}"/>
              </a:ext>
            </a:extLst>
          </p:cNvPr>
          <p:cNvSpPr txBox="1"/>
          <p:nvPr/>
        </p:nvSpPr>
        <p:spPr>
          <a:xfrm>
            <a:off x="254107" y="1678933"/>
            <a:ext cx="9538369"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ormorant" panose="00000500000000000000" pitchFamily="50" charset="0"/>
                <a:ea typeface="+mn-ea"/>
                <a:cs typeface="+mn-cs"/>
              </a:rPr>
              <a:t>4.2. 2nd scenario: coverage of gradual pollution by greenhouse gas emissions causing climate change</a:t>
            </a:r>
          </a:p>
        </p:txBody>
      </p:sp>
    </p:spTree>
    <p:extLst>
      <p:ext uri="{BB962C8B-B14F-4D97-AF65-F5344CB8AC3E}">
        <p14:creationId xmlns:p14="http://schemas.microsoft.com/office/powerpoint/2010/main" val="1097352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168872" y="163558"/>
            <a:ext cx="3608213" cy="1538001"/>
          </a:xfrm>
          <a:prstGeom prst="rect">
            <a:avLst/>
          </a:prstGeom>
        </p:spPr>
      </p:pic>
      <p:sp>
        <p:nvSpPr>
          <p:cNvPr id="8" name="TextBox 8"/>
          <p:cNvSpPr txBox="1"/>
          <p:nvPr/>
        </p:nvSpPr>
        <p:spPr>
          <a:xfrm>
            <a:off x="8331200" y="6267450"/>
            <a:ext cx="3742728" cy="410433"/>
          </a:xfrm>
          <a:prstGeom prst="rect">
            <a:avLst/>
          </a:prstGeom>
        </p:spPr>
        <p:txBody>
          <a:bodyPr wrap="square" lIns="0" tIns="0" rIns="0" bIns="0" rtlCol="0" anchor="t">
            <a:spAutoFit/>
          </a:bodyPr>
          <a:lstStyle/>
          <a:p>
            <a:pPr marL="0" marR="0" lvl="0" indent="0" algn="l" defTabSz="609630" rtl="0" eaLnBrk="1" fontAlgn="auto" latinLnBrk="0" hangingPunct="1">
              <a:lnSpc>
                <a:spcPts val="3000"/>
              </a:lnSpc>
              <a:spcBef>
                <a:spcPts val="0"/>
              </a:spcBef>
              <a:spcAft>
                <a:spcPts val="0"/>
              </a:spcAft>
              <a:buClrTx/>
              <a:buSzTx/>
              <a:buFontTx/>
              <a:buNone/>
              <a:tabLst/>
              <a:defRPr/>
            </a:pPr>
            <a:r>
              <a:rPr kumimoji="0" lang="en-US" sz="3600" b="0" i="0" u="none" strike="noStrike" kern="1200" cap="none" spc="-86" normalizeH="0" baseline="0" noProof="0" dirty="0">
                <a:ln>
                  <a:noFill/>
                </a:ln>
                <a:solidFill>
                  <a:srgbClr val="000000"/>
                </a:solidFill>
                <a:effectLst/>
                <a:uLnTx/>
                <a:uFillTx/>
                <a:latin typeface="Gotham"/>
                <a:ea typeface="+mn-ea"/>
                <a:cs typeface="+mn-cs"/>
              </a:rPr>
              <a:t>WWW.UIANET.ORG</a:t>
            </a:r>
          </a:p>
        </p:txBody>
      </p:sp>
      <p:pic>
        <p:nvPicPr>
          <p:cNvPr id="19" name="Image 18" descr="Une image contenant texte, clipart&#10;&#10;Description générée automatiquement">
            <a:extLst>
              <a:ext uri="{FF2B5EF4-FFF2-40B4-BE49-F238E27FC236}">
                <a16:creationId xmlns:a16="http://schemas.microsoft.com/office/drawing/2014/main" id="{B13F895A-9F4B-B246-8305-FAA41AE8FA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61453"/>
            <a:ext cx="1811867" cy="2523067"/>
          </a:xfrm>
          <a:prstGeom prst="rect">
            <a:avLst/>
          </a:prstGeom>
        </p:spPr>
      </p:pic>
      <p:pic>
        <p:nvPicPr>
          <p:cNvPr id="3" name="Image 18" descr="Une image contenant texte, clipart&#10;&#10;Description générée automatiquement">
            <a:extLst>
              <a:ext uri="{FF2B5EF4-FFF2-40B4-BE49-F238E27FC236}">
                <a16:creationId xmlns:a16="http://schemas.microsoft.com/office/drawing/2014/main" id="{C4E107E6-51EE-ED20-018E-B528D52D95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8400" y="174153"/>
            <a:ext cx="1811867" cy="2523067"/>
          </a:xfrm>
          <a:prstGeom prst="rect">
            <a:avLst/>
          </a:prstGeom>
        </p:spPr>
      </p:pic>
      <p:sp>
        <p:nvSpPr>
          <p:cNvPr id="4" name="ZoneTexte 3">
            <a:extLst>
              <a:ext uri="{FF2B5EF4-FFF2-40B4-BE49-F238E27FC236}">
                <a16:creationId xmlns:a16="http://schemas.microsoft.com/office/drawing/2014/main" id="{52DAB82A-C962-E81F-2001-E3FED8993085}"/>
              </a:ext>
            </a:extLst>
          </p:cNvPr>
          <p:cNvSpPr txBox="1"/>
          <p:nvPr/>
        </p:nvSpPr>
        <p:spPr>
          <a:xfrm>
            <a:off x="168872" y="2897286"/>
            <a:ext cx="9740537" cy="3170099"/>
          </a:xfrm>
          <a:prstGeom prst="rect">
            <a:avLst/>
          </a:prstGeom>
          <a:noFill/>
        </p:spPr>
        <p:txBody>
          <a:bodyPr wrap="square" rtlCol="0">
            <a:spAutoFit/>
          </a:bodyPr>
          <a:lstStyle/>
          <a:p>
            <a:pPr marL="342900" indent="-342900" algn="just">
              <a:buFont typeface="Arial" panose="020B0604020202020204" pitchFamily="34" charset="0"/>
              <a:buChar char="•"/>
              <a:defRPr/>
            </a:pPr>
            <a:r>
              <a:rPr lang="en-US" sz="2000" dirty="0"/>
              <a:t>Environmental impairment liability insurance policies (also called premises pollution liability insurance policies) may apply for such gradual pollutions (unlike CGL insurance polices which provide for their coverage exclusion).</a:t>
            </a:r>
          </a:p>
          <a:p>
            <a:pPr marL="342900" indent="-342900" algn="just">
              <a:buFont typeface="Arial" panose="020B0604020202020204" pitchFamily="34" charset="0"/>
              <a:buChar char="•"/>
              <a:defRPr/>
            </a:pPr>
            <a:endParaRPr lang="fr-FR" sz="2000" dirty="0"/>
          </a:p>
          <a:p>
            <a:pPr marL="342900" indent="-342900" algn="just">
              <a:buFont typeface="Arial" panose="020B0604020202020204" pitchFamily="34" charset="0"/>
              <a:buChar char="•"/>
              <a:defRPr/>
            </a:pPr>
            <a:r>
              <a:rPr lang="en-US" sz="2000" dirty="0"/>
              <a:t>This may be more so in the EU where such coverage does exist on the insurance market, rather than in the US where such policies are less common.</a:t>
            </a:r>
          </a:p>
          <a:p>
            <a:pPr marL="342900" indent="-342900" algn="just">
              <a:buFont typeface="Arial" panose="020B0604020202020204" pitchFamily="34" charset="0"/>
              <a:buChar char="•"/>
              <a:defRPr/>
            </a:pPr>
            <a:endParaRPr lang="fr-FR" sz="2000" dirty="0"/>
          </a:p>
          <a:p>
            <a:pPr marL="342900" indent="-342900" algn="just">
              <a:buFont typeface="Arial" panose="020B0604020202020204" pitchFamily="34" charset="0"/>
              <a:buChar char="•"/>
              <a:defRPr/>
            </a:pPr>
            <a:r>
              <a:rPr lang="en-US" sz="2000" dirty="0"/>
              <a:t>However, defenses will most certainly be available to insurers (policies deemed null and void based on a lack of risk disclosures, coverage exclusion based on knowledge of the risk, the undertaking of a usual business, the development risk…)</a:t>
            </a:r>
          </a:p>
        </p:txBody>
      </p:sp>
      <p:sp>
        <p:nvSpPr>
          <p:cNvPr id="5" name="ZoneTexte 4">
            <a:extLst>
              <a:ext uri="{FF2B5EF4-FFF2-40B4-BE49-F238E27FC236}">
                <a16:creationId xmlns:a16="http://schemas.microsoft.com/office/drawing/2014/main" id="{84107BE1-3C90-69F7-1F4C-FF8167F300E8}"/>
              </a:ext>
            </a:extLst>
          </p:cNvPr>
          <p:cNvSpPr txBox="1"/>
          <p:nvPr/>
        </p:nvSpPr>
        <p:spPr>
          <a:xfrm>
            <a:off x="447868" y="2535353"/>
            <a:ext cx="5925697" cy="400110"/>
          </a:xfrm>
          <a:prstGeom prst="rect">
            <a:avLst/>
          </a:prstGeom>
          <a:noFill/>
        </p:spPr>
        <p:txBody>
          <a:bodyPr wrap="square">
            <a:spAutoFit/>
          </a:bodyPr>
          <a:lstStyle/>
          <a:p>
            <a:r>
              <a:rPr lang="fr-FR" sz="2000" b="1" dirty="0" err="1">
                <a:solidFill>
                  <a:schemeClr val="accent3">
                    <a:lumMod val="75000"/>
                  </a:schemeClr>
                </a:solidFill>
                <a:latin typeface="Cormorant" panose="00000500000000000000" pitchFamily="50" charset="0"/>
              </a:rPr>
              <a:t>Insurance</a:t>
            </a:r>
            <a:r>
              <a:rPr lang="fr-FR" sz="2000" b="1" dirty="0">
                <a:solidFill>
                  <a:schemeClr val="accent3">
                    <a:lumMod val="75000"/>
                  </a:schemeClr>
                </a:solidFill>
                <a:latin typeface="Cormorant" panose="00000500000000000000" pitchFamily="50" charset="0"/>
              </a:rPr>
              <a:t> scope</a:t>
            </a:r>
          </a:p>
        </p:txBody>
      </p:sp>
      <p:sp>
        <p:nvSpPr>
          <p:cNvPr id="7" name="ZoneTexte 6">
            <a:extLst>
              <a:ext uri="{FF2B5EF4-FFF2-40B4-BE49-F238E27FC236}">
                <a16:creationId xmlns:a16="http://schemas.microsoft.com/office/drawing/2014/main" id="{00E4609F-9BA6-DF06-874F-C6C4B10B2536}"/>
              </a:ext>
            </a:extLst>
          </p:cNvPr>
          <p:cNvSpPr txBox="1"/>
          <p:nvPr/>
        </p:nvSpPr>
        <p:spPr>
          <a:xfrm>
            <a:off x="406405" y="1780135"/>
            <a:ext cx="926547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ormorant" panose="00000500000000000000" pitchFamily="50" charset="0"/>
                <a:ea typeface="+mn-ea"/>
                <a:cs typeface="+mn-cs"/>
              </a:rPr>
              <a:t>4.3. 2nd scenario: coverage of gradual pollution by greenhouse gas emissions causing climate change</a:t>
            </a:r>
          </a:p>
        </p:txBody>
      </p:sp>
    </p:spTree>
    <p:extLst>
      <p:ext uri="{BB962C8B-B14F-4D97-AF65-F5344CB8AC3E}">
        <p14:creationId xmlns:p14="http://schemas.microsoft.com/office/powerpoint/2010/main" val="3360886677"/>
      </p:ext>
    </p:extLst>
  </p:cSld>
  <p:clrMapOvr>
    <a:masterClrMapping/>
  </p:clrMapOvr>
</p:sld>
</file>

<file path=ppt/theme/theme1.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12205</TotalTime>
  <Words>1130</Words>
  <Application>Microsoft Office PowerPoint</Application>
  <PresentationFormat>Grand écran</PresentationFormat>
  <Paragraphs>90</Paragraphs>
  <Slides>12</Slides>
  <Notes>0</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12</vt:i4>
      </vt:variant>
    </vt:vector>
  </HeadingPairs>
  <TitlesOfParts>
    <vt:vector size="21" baseType="lpstr">
      <vt:lpstr>Arial</vt:lpstr>
      <vt:lpstr>Calibri</vt:lpstr>
      <vt:lpstr>Calibri Light</vt:lpstr>
      <vt:lpstr>Cormorant</vt:lpstr>
      <vt:lpstr>Garamond</vt:lpstr>
      <vt:lpstr>Gotham</vt:lpstr>
      <vt:lpstr>Wingdings</vt:lpstr>
      <vt:lpstr>Conception personnalisée</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 droit des assurances</dc:title>
  <dc:creator>frederique bannes</dc:creator>
  <cp:lastModifiedBy>Karel Roynette</cp:lastModifiedBy>
  <cp:revision>270</cp:revision>
  <cp:lastPrinted>2022-10-25T06:23:26Z</cp:lastPrinted>
  <dcterms:created xsi:type="dcterms:W3CDTF">2022-02-04T09:22:22Z</dcterms:created>
  <dcterms:modified xsi:type="dcterms:W3CDTF">2023-01-19T14:11:01Z</dcterms:modified>
</cp:coreProperties>
</file>